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6"/>
  </p:notesMasterIdLst>
  <p:sldIdLst>
    <p:sldId id="279" r:id="rId4"/>
    <p:sldId id="282" r:id="rId5"/>
    <p:sldId id="280" r:id="rId7"/>
    <p:sldId id="281" r:id="rId8"/>
    <p:sldId id="289" r:id="rId9"/>
    <p:sldId id="283" r:id="rId10"/>
    <p:sldId id="284" r:id="rId11"/>
    <p:sldId id="290" r:id="rId12"/>
    <p:sldId id="291" r:id="rId13"/>
    <p:sldId id="285" r:id="rId14"/>
    <p:sldId id="278" r:id="rId15"/>
  </p:sldIdLst>
  <p:sldSz cx="12192000" cy="6858000"/>
  <p:notesSz cx="7104380" cy="10234930"/>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1pPr>
    <a:lvl2pPr marL="457200" lvl="1" indent="0" algn="l" defTabSz="914400" rtl="0" eaLnBrk="1" fontAlgn="base" latinLnBrk="0" hangingPunct="1">
      <a:lnSpc>
        <a:spcPct val="100000"/>
      </a:lnSpc>
      <a:spcBef>
        <a:spcPct val="0"/>
      </a:spcBef>
      <a:spcAft>
        <a:spcPct val="0"/>
      </a:spcAft>
      <a:buNone/>
      <a:defRPr sz="1800" kern="1200">
        <a:solidFill>
          <a:schemeClr val="tx1"/>
        </a:solidFill>
        <a:latin typeface="Arial" panose="020B0604020202020204" pitchFamily="34" charset="0"/>
        <a:ea typeface="微软雅黑" panose="020B0503020204020204" charset="-122"/>
        <a:cs typeface="+mn-cs"/>
      </a:defRPr>
    </a:lvl2pPr>
    <a:lvl3pPr marL="914400" lvl="2" indent="0" algn="l" defTabSz="914400" rtl="0" eaLnBrk="1" fontAlgn="base" latinLnBrk="0" hangingPunct="1">
      <a:lnSpc>
        <a:spcPct val="100000"/>
      </a:lnSpc>
      <a:spcBef>
        <a:spcPct val="0"/>
      </a:spcBef>
      <a:spcAft>
        <a:spcPct val="0"/>
      </a:spcAft>
      <a:buNone/>
      <a:defRPr sz="1800" kern="1200">
        <a:solidFill>
          <a:schemeClr val="tx1"/>
        </a:solidFill>
        <a:latin typeface="Arial" panose="020B0604020202020204" pitchFamily="34" charset="0"/>
        <a:ea typeface="微软雅黑" panose="020B0503020204020204" charset="-122"/>
        <a:cs typeface="+mn-cs"/>
      </a:defRPr>
    </a:lvl3pPr>
    <a:lvl4pPr marL="1371600" lvl="3" indent="0" algn="l" defTabSz="914400" rtl="0" eaLnBrk="1" fontAlgn="base" latinLnBrk="0" hangingPunct="1">
      <a:lnSpc>
        <a:spcPct val="100000"/>
      </a:lnSpc>
      <a:spcBef>
        <a:spcPct val="0"/>
      </a:spcBef>
      <a:spcAft>
        <a:spcPct val="0"/>
      </a:spcAft>
      <a:buNone/>
      <a:defRPr sz="1800" kern="1200">
        <a:solidFill>
          <a:schemeClr val="tx1"/>
        </a:solidFill>
        <a:latin typeface="Arial" panose="020B0604020202020204" pitchFamily="34" charset="0"/>
        <a:ea typeface="微软雅黑" panose="020B0503020204020204" charset="-122"/>
        <a:cs typeface="+mn-cs"/>
      </a:defRPr>
    </a:lvl4pPr>
    <a:lvl5pPr marL="1828800" lvl="4" indent="0" algn="l" defTabSz="914400" rtl="0" eaLnBrk="1" fontAlgn="base" latinLnBrk="0" hangingPunct="1">
      <a:lnSpc>
        <a:spcPct val="100000"/>
      </a:lnSpc>
      <a:spcBef>
        <a:spcPct val="0"/>
      </a:spcBef>
      <a:spcAft>
        <a:spcPct val="0"/>
      </a:spcAft>
      <a:buNone/>
      <a:defRPr sz="1800" kern="1200">
        <a:solidFill>
          <a:schemeClr val="tx1"/>
        </a:solidFill>
        <a:latin typeface="Arial" panose="020B0604020202020204" pitchFamily="34" charset="0"/>
        <a:ea typeface="微软雅黑" panose="020B0503020204020204" charset="-122"/>
        <a:cs typeface="+mn-cs"/>
      </a:defRPr>
    </a:lvl5pPr>
    <a:lvl6pPr marL="2286000" lvl="5" indent="0" algn="l" defTabSz="914400" rtl="0" eaLnBrk="1" fontAlgn="base" latinLnBrk="0" hangingPunct="1">
      <a:lnSpc>
        <a:spcPct val="100000"/>
      </a:lnSpc>
      <a:spcBef>
        <a:spcPct val="0"/>
      </a:spcBef>
      <a:spcAft>
        <a:spcPct val="0"/>
      </a:spcAft>
      <a:buNone/>
      <a:defRPr sz="1800" kern="1200">
        <a:solidFill>
          <a:schemeClr val="tx1"/>
        </a:solidFill>
        <a:latin typeface="Arial" panose="020B0604020202020204" pitchFamily="34" charset="0"/>
        <a:ea typeface="微软雅黑" panose="020B0503020204020204" charset="-122"/>
        <a:cs typeface="+mn-cs"/>
      </a:defRPr>
    </a:lvl6pPr>
    <a:lvl7pPr marL="2743200" lvl="6" indent="0" algn="l" defTabSz="914400" rtl="0" eaLnBrk="1" fontAlgn="base" latinLnBrk="0" hangingPunct="1">
      <a:lnSpc>
        <a:spcPct val="100000"/>
      </a:lnSpc>
      <a:spcBef>
        <a:spcPct val="0"/>
      </a:spcBef>
      <a:spcAft>
        <a:spcPct val="0"/>
      </a:spcAft>
      <a:buNone/>
      <a:defRPr sz="1800" kern="1200">
        <a:solidFill>
          <a:schemeClr val="tx1"/>
        </a:solidFill>
        <a:latin typeface="Arial" panose="020B0604020202020204" pitchFamily="34" charset="0"/>
        <a:ea typeface="微软雅黑" panose="020B0503020204020204" charset="-122"/>
        <a:cs typeface="+mn-cs"/>
      </a:defRPr>
    </a:lvl7pPr>
    <a:lvl8pPr marL="3200400" lvl="7" indent="0" algn="l" defTabSz="914400" rtl="0" eaLnBrk="1" fontAlgn="base" latinLnBrk="0" hangingPunct="1">
      <a:lnSpc>
        <a:spcPct val="100000"/>
      </a:lnSpc>
      <a:spcBef>
        <a:spcPct val="0"/>
      </a:spcBef>
      <a:spcAft>
        <a:spcPct val="0"/>
      </a:spcAft>
      <a:buNone/>
      <a:defRPr sz="1800" kern="1200">
        <a:solidFill>
          <a:schemeClr val="tx1"/>
        </a:solidFill>
        <a:latin typeface="Arial" panose="020B0604020202020204" pitchFamily="34" charset="0"/>
        <a:ea typeface="微软雅黑" panose="020B0503020204020204" charset="-122"/>
        <a:cs typeface="+mn-cs"/>
      </a:defRPr>
    </a:lvl8pPr>
    <a:lvl9pPr marL="3657600" lvl="8" indent="0" algn="l" defTabSz="914400" rtl="0" eaLnBrk="1" fontAlgn="base" latinLnBrk="0" hangingPunct="1">
      <a:lnSpc>
        <a:spcPct val="100000"/>
      </a:lnSpc>
      <a:spcBef>
        <a:spcPct val="0"/>
      </a:spcBef>
      <a:spcAft>
        <a:spcPct val="0"/>
      </a:spcAft>
      <a:buNone/>
      <a:defRPr sz="1800" kern="1200">
        <a:solidFill>
          <a:schemeClr val="tx1"/>
        </a:solidFill>
        <a:latin typeface="Arial" panose="020B0604020202020204" pitchFamily="34" charset="0"/>
        <a:ea typeface="微软雅黑" panose="020B050302020402020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p:restoredTop sz="94660"/>
  </p:normalViewPr>
  <p:slideViewPr>
    <p:cSldViewPr snapToGrid="0" showGuides="1">
      <p:cViewPr varScale="1">
        <p:scale>
          <a:sx n="116" d="100"/>
          <a:sy n="116" d="100"/>
        </p:scale>
        <p:origin x="336" y="108"/>
      </p:cViewPr>
      <p:guideLst>
        <p:guide orient="horz" pos="2142"/>
        <p:guide pos="2880"/>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idx="1"/>
          </p:nvPr>
        </p:nvSpPr>
        <p:spPr>
          <a:xfrm>
            <a:off x="4024313" y="0"/>
            <a:ext cx="3078163" cy="512763"/>
          </a:xfrm>
          <a:prstGeom prst="rect">
            <a:avLst/>
          </a:prstGeom>
        </p:spPr>
        <p:txBody>
          <a:bodyPr vert="horz" lIns="91440" tIns="45720" rIns="91440" bIns="45720" rtlCol="0"/>
          <a:lstStyle>
            <a:lvl1pPr algn="r">
              <a:defRPr sz="1200"/>
            </a:lvl1pPr>
          </a:lstStyle>
          <a:p>
            <a:pPr fontAlgn="auto"/>
            <a:fld id="{D2A48B96-639E-45A3-A0BA-2464DFDB1FAA}" type="datetimeFigureOut">
              <a:rPr lang="zh-CN" altLang="en-US" strike="noStrike" noProof="1" smtClean="0">
                <a:latin typeface="+mn-lt"/>
                <a:ea typeface="+mn-ea"/>
                <a:cs typeface="+mn-cs"/>
              </a:rPr>
            </a:fld>
            <a:endParaRPr lang="zh-CN" altLang="en-US" strike="noStrike" noProof="1"/>
          </a:p>
        </p:txBody>
      </p:sp>
      <p:sp>
        <p:nvSpPr>
          <p:cNvPr id="14340" name="幻灯片图像占位符 3"/>
          <p:cNvSpPr>
            <a:spLocks noGrp="1" noRot="1" noChangeAspect="1"/>
          </p:cNvSpPr>
          <p:nvPr>
            <p:ph type="sldImg"/>
          </p:nvPr>
        </p:nvSpPr>
        <p:spPr>
          <a:xfrm>
            <a:off x="481013" y="1279525"/>
            <a:ext cx="6140450" cy="3454400"/>
          </a:xfrm>
          <a:prstGeom prst="rect">
            <a:avLst/>
          </a:prstGeom>
          <a:noFill/>
          <a:ln w="12700" cap="flat" cmpd="sng">
            <a:solidFill>
              <a:srgbClr val="000000"/>
            </a:solidFill>
            <a:prstDash val="solid"/>
            <a:round/>
            <a:headEnd type="none" w="med" len="med"/>
            <a:tailEnd type="none" w="med" len="med"/>
          </a:ln>
        </p:spPr>
      </p:sp>
      <p:sp>
        <p:nvSpPr>
          <p:cNvPr id="14341" name="备注占位符 4"/>
          <p:cNvSpPr>
            <a:spLocks noGrp="1"/>
          </p:cNvSpPr>
          <p:nvPr>
            <p:ph type="body" sz="quarter"/>
          </p:nvPr>
        </p:nvSpPr>
        <p:spPr>
          <a:xfrm>
            <a:off x="709613" y="4926013"/>
            <a:ext cx="5683250" cy="4029075"/>
          </a:xfrm>
          <a:prstGeom prst="rect">
            <a:avLst/>
          </a:prstGeom>
          <a:noFill/>
          <a:ln w="9525">
            <a:noFill/>
          </a:ln>
        </p:spPr>
        <p:txBody>
          <a:bodyPr vert="horz" lIns="91440" tIns="45720" rIns="91440" bIns="45720" anchor="t"/>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6" name="页脚占位符 5"/>
          <p:cNvSpPr>
            <a:spLocks noGrp="1"/>
          </p:cNvSpPr>
          <p:nvPr>
            <p:ph type="ftr" sz="quarter" idx="4"/>
          </p:nvPr>
        </p:nvSpPr>
        <p:spPr>
          <a:xfrm>
            <a:off x="0" y="9720263"/>
            <a:ext cx="3078163" cy="514350"/>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7" name="灯片编号占位符 6"/>
          <p:cNvSpPr>
            <a:spLocks noGrp="1"/>
          </p:cNvSpPr>
          <p:nvPr>
            <p:ph type="sldNum" sz="quarter" idx="5"/>
          </p:nvPr>
        </p:nvSpPr>
        <p:spPr>
          <a:xfrm>
            <a:off x="4024313" y="9720263"/>
            <a:ext cx="3078163" cy="514350"/>
          </a:xfrm>
          <a:prstGeom prst="rect">
            <a:avLst/>
          </a:prstGeom>
        </p:spPr>
        <p:txBody>
          <a:bodyPr vert="horz" lIns="91440" tIns="45720" rIns="91440" bIns="45720" rtlCol="0" anchor="b"/>
          <a:lstStyle>
            <a:lvl1pPr algn="r">
              <a:defRPr sz="1200"/>
            </a:lvl1pPr>
          </a:lstStyle>
          <a:p>
            <a:pPr fontAlgn="auto"/>
            <a:fld id="{A6837353-30EB-4A48-80EB-173D804AEFBD}"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幻灯片图像占位符 1"/>
          <p:cNvSpPr>
            <a:spLocks noGrp="1" noRot="1" noChangeAspect="1"/>
          </p:cNvSpPr>
          <p:nvPr>
            <p:ph type="sldImg"/>
          </p:nvPr>
        </p:nvSpPr>
        <p:spPr/>
      </p:sp>
      <p:sp>
        <p:nvSpPr>
          <p:cNvPr id="29698" name="备注占位符 2"/>
          <p:cNvSpPr>
            <a:spLocks noGrp="1"/>
          </p:cNvSpPr>
          <p:nvPr>
            <p:ph type="body"/>
          </p:nvPr>
        </p:nvSpPr>
        <p:spPr/>
        <p:txBody>
          <a:bodyPr lIns="91440" tIns="45720" rIns="91440" bIns="45720" anchor="t"/>
          <a:p>
            <a:pPr lvl="0"/>
            <a:endParaRPr lang="zh-CN" altLang="en-US"/>
          </a:p>
        </p:txBody>
      </p:sp>
      <p:sp>
        <p:nvSpPr>
          <p:cNvPr id="29699" name="灯片编号占位符 3"/>
          <p:cNvSpPr>
            <a:spLocks noGrp="1"/>
          </p:cNvSpPr>
          <p:nvPr>
            <p:ph type="sldNum" sz="quarter"/>
          </p:nvPr>
        </p:nvSpPr>
        <p:spPr>
          <a:xfrm>
            <a:off x="4024313" y="9720263"/>
            <a:ext cx="3078162" cy="514350"/>
          </a:xfrm>
          <a:prstGeom prst="rect">
            <a:avLst/>
          </a:prstGeom>
          <a:noFill/>
          <a:ln w="9525">
            <a:noFill/>
          </a:ln>
        </p:spPr>
        <p:txBody>
          <a:bodyPr vert="horz" lIns="91440" tIns="45720" rIns="91440" bIns="45720" anchor="b"/>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 Type="http://schemas.openxmlformats.org/officeDocument/2006/relationships/tags" Target="../tags/tag1.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6" Type="http://schemas.openxmlformats.org/officeDocument/2006/relationships/tags" Target="../tags/tag36.xml"/><Relationship Id="rId25" Type="http://schemas.openxmlformats.org/officeDocument/2006/relationships/tags" Target="../tags/tag35.xml"/><Relationship Id="rId24" Type="http://schemas.openxmlformats.org/officeDocument/2006/relationships/tags" Target="../tags/tag34.xml"/><Relationship Id="rId23" Type="http://schemas.openxmlformats.org/officeDocument/2006/relationships/tags" Target="../tags/tag33.xml"/><Relationship Id="rId22" Type="http://schemas.openxmlformats.org/officeDocument/2006/relationships/tags" Target="../tags/tag32.xml"/><Relationship Id="rId21" Type="http://schemas.openxmlformats.org/officeDocument/2006/relationships/tags" Target="../tags/tag31.xml"/><Relationship Id="rId20" Type="http://schemas.openxmlformats.org/officeDocument/2006/relationships/tags" Target="../tags/tag30.xml"/><Relationship Id="rId2" Type="http://schemas.openxmlformats.org/officeDocument/2006/relationships/image" Target="../media/image2.png"/><Relationship Id="rId19" Type="http://schemas.openxmlformats.org/officeDocument/2006/relationships/tags" Target="../tags/tag29.xml"/><Relationship Id="rId18" Type="http://schemas.openxmlformats.org/officeDocument/2006/relationships/tags" Target="../tags/tag28.xml"/><Relationship Id="rId17" Type="http://schemas.openxmlformats.org/officeDocument/2006/relationships/tags" Target="../tags/tag27.xml"/><Relationship Id="rId16" Type="http://schemas.openxmlformats.org/officeDocument/2006/relationships/tags" Target="../tags/tag26.xml"/><Relationship Id="rId15" Type="http://schemas.openxmlformats.org/officeDocument/2006/relationships/tags" Target="../tags/tag25.xml"/><Relationship Id="rId14" Type="http://schemas.openxmlformats.org/officeDocument/2006/relationships/tags" Target="../tags/tag24.xml"/><Relationship Id="rId13" Type="http://schemas.openxmlformats.org/officeDocument/2006/relationships/tags" Target="../tags/tag23.xml"/><Relationship Id="rId12" Type="http://schemas.openxmlformats.org/officeDocument/2006/relationships/tags" Target="../tags/tag22.xml"/><Relationship Id="rId11" Type="http://schemas.openxmlformats.org/officeDocument/2006/relationships/tags" Target="../tags/tag21.xml"/><Relationship Id="rId10" Type="http://schemas.openxmlformats.org/officeDocument/2006/relationships/tags" Target="../tags/tag20.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55.xml"/><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image" Target="../media/image3.jpeg"/><Relationship Id="rId2" Type="http://schemas.openxmlformats.org/officeDocument/2006/relationships/tags" Target="../tags/tag49.xml"/><Relationship Id="rId10" Type="http://schemas.openxmlformats.org/officeDocument/2006/relationships/tags" Target="../tags/tag56.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69.xml"/><Relationship Id="rId8" Type="http://schemas.openxmlformats.org/officeDocument/2006/relationships/image" Target="../media/image4.png"/><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1" Type="http://schemas.openxmlformats.org/officeDocument/2006/relationships/tags" Target="../tags/tag71.xml"/><Relationship Id="rId10" Type="http://schemas.openxmlformats.org/officeDocument/2006/relationships/tags" Target="../tags/tag70.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79.xml"/><Relationship Id="rId8" Type="http://schemas.openxmlformats.org/officeDocument/2006/relationships/tags" Target="../tags/tag78.xml"/><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92.xml"/><Relationship Id="rId7" Type="http://schemas.openxmlformats.org/officeDocument/2006/relationships/tags" Target="../tags/tag91.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pic>
        <p:nvPicPr>
          <p:cNvPr id="3075" name="图片 6"/>
          <p:cNvPicPr>
            <a:picLocks noChangeAspect="1"/>
          </p:cNvPicPr>
          <p:nvPr>
            <p:custDataLst>
              <p:tags r:id="rId2"/>
            </p:custDataLst>
          </p:nvPr>
        </p:nvPicPr>
        <p:blipFill>
          <a:blip r:embed="rId3"/>
          <a:srcRect b="-18163"/>
          <a:stretch>
            <a:fillRect/>
          </a:stretch>
        </p:blipFill>
        <p:spPr>
          <a:xfrm>
            <a:off x="0" y="0"/>
            <a:ext cx="12192000" cy="6842125"/>
          </a:xfrm>
          <a:prstGeom prst="rect">
            <a:avLst/>
          </a:prstGeom>
          <a:noFill/>
          <a:ln w="9525">
            <a:noFill/>
          </a:ln>
        </p:spPr>
      </p:pic>
      <p:sp>
        <p:nvSpPr>
          <p:cNvPr id="8" name="矩形 7"/>
          <p:cNvSpPr/>
          <p:nvPr>
            <p:custDataLst>
              <p:tags r:id="rId4"/>
            </p:custDataLst>
          </p:nvPr>
        </p:nvSpPr>
        <p:spPr>
          <a:xfrm>
            <a:off x="0" y="5637213"/>
            <a:ext cx="12192000" cy="1220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cs typeface="+mn-ea"/>
            </a:endParaRPr>
          </a:p>
        </p:txBody>
      </p:sp>
      <p:sp>
        <p:nvSpPr>
          <p:cNvPr id="9" name="等腰三角形 8"/>
          <p:cNvSpPr/>
          <p:nvPr>
            <p:custDataLst>
              <p:tags r:id="rId5"/>
            </p:custDataLst>
          </p:nvPr>
        </p:nvSpPr>
        <p:spPr>
          <a:xfrm rot="5400000" flipV="1">
            <a:off x="4187031" y="-1146969"/>
            <a:ext cx="3817938" cy="12192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cs typeface="+mn-ea"/>
            </a:endParaRPr>
          </a:p>
        </p:txBody>
      </p:sp>
      <p:sp>
        <p:nvSpPr>
          <p:cNvPr id="10" name="直角三角形 9"/>
          <p:cNvSpPr/>
          <p:nvPr>
            <p:custDataLst>
              <p:tags r:id="rId6"/>
            </p:custDataLst>
          </p:nvPr>
        </p:nvSpPr>
        <p:spPr>
          <a:xfrm>
            <a:off x="0" y="3621088"/>
            <a:ext cx="12192000" cy="3236913"/>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cs typeface="+mn-ea"/>
            </a:endParaRPr>
          </a:p>
        </p:txBody>
      </p:sp>
      <p:sp>
        <p:nvSpPr>
          <p:cNvPr id="11" name="直角三角形 10"/>
          <p:cNvSpPr/>
          <p:nvPr>
            <p:custDataLst>
              <p:tags r:id="rId7"/>
            </p:custDataLst>
          </p:nvPr>
        </p:nvSpPr>
        <p:spPr>
          <a:xfrm flipH="1">
            <a:off x="0" y="3044825"/>
            <a:ext cx="12192000" cy="3813175"/>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cs typeface="+mn-ea"/>
            </a:endParaRPr>
          </a:p>
        </p:txBody>
      </p:sp>
      <p:sp>
        <p:nvSpPr>
          <p:cNvPr id="2" name="标题 1"/>
          <p:cNvSpPr>
            <a:spLocks noGrp="1"/>
          </p:cNvSpPr>
          <p:nvPr>
            <p:ph type="ctrTitle" hasCustomPrompt="1"/>
          </p:nvPr>
        </p:nvSpPr>
        <p:spPr>
          <a:xfrm>
            <a:off x="5562600" y="5038724"/>
            <a:ext cx="6553200" cy="1053581"/>
          </a:xfrm>
          <a:noFill/>
        </p:spPr>
        <p:txBody>
          <a:bodyPr anchor="b">
            <a:normAutofit/>
          </a:bodyPr>
          <a:lstStyle>
            <a:lvl1pPr algn="r">
              <a:defRPr sz="4800" b="1">
                <a:solidFill>
                  <a:schemeClr val="tx1"/>
                </a:solidFill>
              </a:defRPr>
            </a:lvl1pPr>
          </a:lstStyle>
          <a:p>
            <a:pPr fontAlgn="auto"/>
            <a:r>
              <a:rPr lang="zh-CN" altLang="en-US" strike="noStrike" noProof="1" dirty="0"/>
              <a:t>单击此处编辑标题</a:t>
            </a:r>
            <a:endParaRPr lang="zh-CN" altLang="en-US" strike="noStrike" noProof="1" dirty="0"/>
          </a:p>
        </p:txBody>
      </p:sp>
      <p:sp>
        <p:nvSpPr>
          <p:cNvPr id="3" name="副标题 2"/>
          <p:cNvSpPr>
            <a:spLocks noGrp="1"/>
          </p:cNvSpPr>
          <p:nvPr>
            <p:ph type="subTitle" idx="1" hasCustomPrompt="1"/>
          </p:nvPr>
        </p:nvSpPr>
        <p:spPr>
          <a:xfrm>
            <a:off x="5562600" y="6164370"/>
            <a:ext cx="6553200" cy="504000"/>
          </a:xfrm>
          <a:noFill/>
        </p:spPr>
        <p:txBody>
          <a:bodyPr>
            <a:normAutofit/>
          </a:bodyPr>
          <a:lstStyle>
            <a:lvl1pPr marL="0" indent="0" algn="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dirty="0"/>
              <a:t>单击此处编辑副标题</a:t>
            </a:r>
            <a:endParaRPr lang="zh-CN" altLang="en-US" strike="noStrike" noProof="1" dirty="0"/>
          </a:p>
        </p:txBody>
      </p:sp>
      <p:sp>
        <p:nvSpPr>
          <p:cNvPr id="4" name="日期占位符 3"/>
          <p:cNvSpPr>
            <a:spLocks noGrp="1"/>
          </p:cNvSpPr>
          <p:nvPr>
            <p:ph type="dt" sz="half" idx="10"/>
            <p:custDataLst>
              <p:tags r:id="rId8"/>
            </p:custDataLst>
          </p:nvPr>
        </p:nvSpPr>
        <p:spPr>
          <a:xfrm>
            <a:off x="992188" y="127000"/>
            <a:ext cx="2743200" cy="365125"/>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custDataLst>
              <p:tags r:id="rId9"/>
            </p:custDataLst>
          </p:nvPr>
        </p:nvSpPr>
        <p:spPr>
          <a:xfrm>
            <a:off x="4192588" y="127000"/>
            <a:ext cx="4114800" cy="365125"/>
          </a:xfrm>
          <a:prstGeom prst="rect">
            <a:avLst/>
          </a:prstGeom>
        </p:spPr>
        <p:txBody>
          <a:bodyPr vert="horz" lIns="91440" tIns="45720" rIns="91440" bIns="45720" rtlCol="0" anchor="ctr">
            <a:normAutofit/>
          </a:bodyPr>
          <a:lstStyle/>
          <a:p>
            <a:pPr fontAlgn="auto"/>
            <a:endParaRPr lang="zh-CN" altLang="en-US" strike="noStrike" noProof="1"/>
          </a:p>
        </p:txBody>
      </p:sp>
      <p:sp>
        <p:nvSpPr>
          <p:cNvPr id="6" name="灯片编号占位符 5"/>
          <p:cNvSpPr>
            <a:spLocks noGrp="1"/>
          </p:cNvSpPr>
          <p:nvPr>
            <p:ph type="sldNum" sz="quarter" idx="12"/>
            <p:custDataLst>
              <p:tags r:id="rId10"/>
            </p:custDataLst>
          </p:nvPr>
        </p:nvSpPr>
        <p:spPr>
          <a:xfrm>
            <a:off x="8764588" y="127000"/>
            <a:ext cx="2743200" cy="365125"/>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7" name="矩形 6"/>
          <p:cNvSpPr/>
          <p:nvPr>
            <p:custDataLst>
              <p:tags r:id="rId2"/>
            </p:custDataLst>
          </p:nvPr>
        </p:nvSpPr>
        <p:spPr>
          <a:xfrm>
            <a:off x="508000" y="893763"/>
            <a:ext cx="268288" cy="2682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 name="标题 1"/>
          <p:cNvSpPr>
            <a:spLocks noGrp="1"/>
          </p:cNvSpPr>
          <p:nvPr>
            <p:ph type="title"/>
          </p:nvPr>
        </p:nvSpPr>
        <p:spPr>
          <a:xfrm>
            <a:off x="838200" y="365125"/>
            <a:ext cx="10515600" cy="1325563"/>
          </a:xfrm>
        </p:spPr>
        <p:txBody>
          <a:bodyPr/>
          <a:lstStyle/>
          <a:p>
            <a:pPr fontAlgn="auto"/>
            <a:r>
              <a:rPr lang="zh-CN" altLang="en-US" strike="noStrike" noProof="1" dirty="0"/>
              <a:t>单击此处编辑母版标题样式</a:t>
            </a:r>
            <a:endParaRPr lang="zh-CN" altLang="en-US" strike="noStrike" noProof="1" dirty="0"/>
          </a:p>
        </p:txBody>
      </p:sp>
      <p:sp>
        <p:nvSpPr>
          <p:cNvPr id="3" name="内容占位符 2"/>
          <p:cNvSpPr>
            <a:spLocks noGrp="1"/>
          </p:cNvSpPr>
          <p:nvPr>
            <p:ph idx="1"/>
          </p:nvPr>
        </p:nvSpPr>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3"/>
            </p:custDataLst>
          </p:nvPr>
        </p:nvSpPr>
        <p:spPr>
          <a:xfrm>
            <a:off x="838200" y="6356350"/>
            <a:ext cx="2743200" cy="365125"/>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custDataLst>
              <p:tags r:id="rId4"/>
            </p:custDataLst>
          </p:nvPr>
        </p:nvSpPr>
        <p:spPr>
          <a:xfrm>
            <a:off x="4038600" y="6356350"/>
            <a:ext cx="4114800" cy="365125"/>
          </a:xfrm>
          <a:prstGeom prst="rect">
            <a:avLst/>
          </a:prstGeom>
        </p:spPr>
        <p:txBody>
          <a:bodyPr vert="horz" lIns="91440" tIns="45720" rIns="91440" bIns="45720" rtlCol="0" anchor="ctr">
            <a:normAutofit/>
          </a:bodyPr>
          <a:lstStyle/>
          <a:p>
            <a:pPr fontAlgn="auto"/>
            <a:endParaRPr lang="zh-CN" altLang="en-US" strike="noStrike" noProof="1"/>
          </a:p>
        </p:txBody>
      </p:sp>
      <p:sp>
        <p:nvSpPr>
          <p:cNvPr id="6" name="灯片编号占位符 5"/>
          <p:cNvSpPr>
            <a:spLocks noGrp="1"/>
          </p:cNvSpPr>
          <p:nvPr>
            <p:ph type="sldNum" sz="quarter" idx="12"/>
            <p:custDataLst>
              <p:tags r:id="rId5"/>
            </p:custDataLst>
          </p:nvPr>
        </p:nvSpPr>
        <p:spPr>
          <a:xfrm>
            <a:off x="8610600" y="6356350"/>
            <a:ext cx="2743200" cy="365125"/>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3"/>
            </p:custDataLst>
          </p:nvPr>
        </p:nvSpPr>
        <p:spPr>
          <a:xfrm>
            <a:off x="1588" y="0"/>
            <a:ext cx="12192000" cy="6858000"/>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useBgFill="1">
        <p:nvSpPr>
          <p:cNvPr id="8" name="任意多边形 3"/>
          <p:cNvSpPr/>
          <p:nvPr>
            <p:custDataLst>
              <p:tags r:id="rId4"/>
            </p:custDataLst>
          </p:nvPr>
        </p:nvSpPr>
        <p:spPr>
          <a:xfrm>
            <a:off x="-20637" y="3860800"/>
            <a:ext cx="5375275" cy="2854325"/>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useBgFill="1">
        <p:nvSpPr>
          <p:cNvPr id="9" name="任意多边形 5"/>
          <p:cNvSpPr/>
          <p:nvPr>
            <p:custDataLst>
              <p:tags r:id="rId5"/>
            </p:custDataLst>
          </p:nvPr>
        </p:nvSpPr>
        <p:spPr>
          <a:xfrm>
            <a:off x="4603750" y="3886200"/>
            <a:ext cx="1454150" cy="297180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useBgFill="1">
        <p:nvSpPr>
          <p:cNvPr id="10" name="任意多边形 15"/>
          <p:cNvSpPr/>
          <p:nvPr>
            <p:custDataLst>
              <p:tags r:id="rId6"/>
            </p:custDataLst>
          </p:nvPr>
        </p:nvSpPr>
        <p:spPr>
          <a:xfrm>
            <a:off x="6635750" y="4203700"/>
            <a:ext cx="1987550" cy="2654300"/>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useBgFill="1">
        <p:nvSpPr>
          <p:cNvPr id="11" name="任意多边形 11"/>
          <p:cNvSpPr/>
          <p:nvPr>
            <p:custDataLst>
              <p:tags r:id="rId7"/>
            </p:custDataLst>
          </p:nvPr>
        </p:nvSpPr>
        <p:spPr>
          <a:xfrm>
            <a:off x="2019300" y="3708400"/>
            <a:ext cx="3848100" cy="317500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useBgFill="1">
        <p:nvSpPr>
          <p:cNvPr id="12" name="任意多边形 13"/>
          <p:cNvSpPr/>
          <p:nvPr>
            <p:custDataLst>
              <p:tags r:id="rId8"/>
            </p:custDataLst>
          </p:nvPr>
        </p:nvSpPr>
        <p:spPr>
          <a:xfrm>
            <a:off x="6864350" y="3733800"/>
            <a:ext cx="5327650" cy="2425700"/>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useBgFill="1">
        <p:nvSpPr>
          <p:cNvPr id="13" name="任意多边形 17"/>
          <p:cNvSpPr/>
          <p:nvPr>
            <p:custDataLst>
              <p:tags r:id="rId9"/>
            </p:custDataLst>
          </p:nvPr>
        </p:nvSpPr>
        <p:spPr>
          <a:xfrm>
            <a:off x="6286500" y="3979863"/>
            <a:ext cx="838200" cy="2878138"/>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4" name="任意多边形 20"/>
          <p:cNvSpPr/>
          <p:nvPr>
            <p:custDataLst>
              <p:tags r:id="rId10"/>
            </p:custDataLst>
          </p:nvPr>
        </p:nvSpPr>
        <p:spPr>
          <a:xfrm>
            <a:off x="-20637" y="3860800"/>
            <a:ext cx="5375275" cy="2854325"/>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5" name="任意多边形 21"/>
          <p:cNvSpPr/>
          <p:nvPr>
            <p:custDataLst>
              <p:tags r:id="rId11"/>
            </p:custDataLst>
          </p:nvPr>
        </p:nvSpPr>
        <p:spPr>
          <a:xfrm>
            <a:off x="4603750" y="3886200"/>
            <a:ext cx="1454150" cy="297180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6" name="任意多边形 22"/>
          <p:cNvSpPr/>
          <p:nvPr>
            <p:custDataLst>
              <p:tags r:id="rId12"/>
            </p:custDataLst>
          </p:nvPr>
        </p:nvSpPr>
        <p:spPr>
          <a:xfrm>
            <a:off x="6635750" y="4203700"/>
            <a:ext cx="1987550" cy="2654300"/>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7" name="任意多边形 23"/>
          <p:cNvSpPr/>
          <p:nvPr>
            <p:custDataLst>
              <p:tags r:id="rId13"/>
            </p:custDataLst>
          </p:nvPr>
        </p:nvSpPr>
        <p:spPr>
          <a:xfrm>
            <a:off x="2019300" y="3708400"/>
            <a:ext cx="3848100" cy="317500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8" name="任意多边形 24"/>
          <p:cNvSpPr/>
          <p:nvPr>
            <p:custDataLst>
              <p:tags r:id="rId14"/>
            </p:custDataLst>
          </p:nvPr>
        </p:nvSpPr>
        <p:spPr>
          <a:xfrm>
            <a:off x="6864350" y="3733800"/>
            <a:ext cx="5327650" cy="2425700"/>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9" name="任意多边形 25"/>
          <p:cNvSpPr/>
          <p:nvPr>
            <p:custDataLst>
              <p:tags r:id="rId15"/>
            </p:custDataLst>
          </p:nvPr>
        </p:nvSpPr>
        <p:spPr>
          <a:xfrm>
            <a:off x="6286500" y="3979863"/>
            <a:ext cx="838200" cy="2878138"/>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cxnSp>
        <p:nvCxnSpPr>
          <p:cNvPr id="20" name="直接连接符 19"/>
          <p:cNvCxnSpPr/>
          <p:nvPr>
            <p:custDataLst>
              <p:tags r:id="rId16"/>
            </p:custDataLst>
          </p:nvPr>
        </p:nvCxnSpPr>
        <p:spPr>
          <a:xfrm flipV="1">
            <a:off x="1085850" y="4816475"/>
            <a:ext cx="2293938" cy="1184275"/>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17"/>
            </p:custDataLst>
          </p:nvPr>
        </p:nvCxnSpPr>
        <p:spPr>
          <a:xfrm flipH="1">
            <a:off x="3119438" y="3836988"/>
            <a:ext cx="2481263" cy="17716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18"/>
            </p:custDataLst>
          </p:nvPr>
        </p:nvCxnSpPr>
        <p:spPr>
          <a:xfrm flipH="1">
            <a:off x="5241925" y="3708400"/>
            <a:ext cx="758825" cy="143510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19"/>
            </p:custDataLst>
          </p:nvPr>
        </p:nvCxnSpPr>
        <p:spPr>
          <a:xfrm flipH="1">
            <a:off x="5748338" y="4719638"/>
            <a:ext cx="309563" cy="2138363"/>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20"/>
            </p:custDataLst>
          </p:nvPr>
        </p:nvCxnSpPr>
        <p:spPr>
          <a:xfrm>
            <a:off x="8139113" y="4473575"/>
            <a:ext cx="3927475" cy="1878013"/>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任意多边形 37"/>
          <p:cNvSpPr/>
          <p:nvPr>
            <p:custDataLst>
              <p:tags r:id="rId21"/>
            </p:custDataLst>
          </p:nvPr>
        </p:nvSpPr>
        <p:spPr>
          <a:xfrm>
            <a:off x="7202488" y="4275138"/>
            <a:ext cx="4243388" cy="2566988"/>
          </a:xfrm>
          <a:custGeom>
            <a:avLst/>
            <a:gdLst>
              <a:gd name="connsiteX0" fmla="*/ 242371 w 4263527"/>
              <a:gd name="connsiteY0" fmla="*/ 44067 h 2566930"/>
              <a:gd name="connsiteX1" fmla="*/ 4263527 w 4263527"/>
              <a:gd name="connsiteY1" fmla="*/ 2544896 h 2566930"/>
              <a:gd name="connsiteX2" fmla="*/ 2566930 w 4263527"/>
              <a:gd name="connsiteY2" fmla="*/ 2566930 h 2566930"/>
              <a:gd name="connsiteX3" fmla="*/ 0 w 4263527"/>
              <a:gd name="connsiteY3" fmla="*/ 0 h 2566930"/>
              <a:gd name="connsiteX4" fmla="*/ 242371 w 4263527"/>
              <a:gd name="connsiteY4" fmla="*/ 44067 h 2566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3527" h="2566930">
                <a:moveTo>
                  <a:pt x="242371" y="44067"/>
                </a:moveTo>
                <a:lnTo>
                  <a:pt x="4263527" y="2544896"/>
                </a:lnTo>
                <a:lnTo>
                  <a:pt x="2566930" y="2566930"/>
                </a:lnTo>
                <a:lnTo>
                  <a:pt x="0" y="0"/>
                </a:lnTo>
                <a:lnTo>
                  <a:pt x="242371" y="440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6" name="等腰三角形 25"/>
          <p:cNvSpPr/>
          <p:nvPr>
            <p:custDataLst>
              <p:tags r:id="rId22"/>
            </p:custDataLst>
          </p:nvPr>
        </p:nvSpPr>
        <p:spPr>
          <a:xfrm flipV="1">
            <a:off x="3348038" y="1824038"/>
            <a:ext cx="4505325" cy="1747838"/>
          </a:xfrm>
          <a:prstGeom prst="triangle">
            <a:avLst/>
          </a:pr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7" name="等腰三角形 26"/>
          <p:cNvSpPr/>
          <p:nvPr>
            <p:custDataLst>
              <p:tags r:id="rId23"/>
            </p:custDataLst>
          </p:nvPr>
        </p:nvSpPr>
        <p:spPr>
          <a:xfrm flipV="1">
            <a:off x="4575175" y="-11112"/>
            <a:ext cx="3052763" cy="1185863"/>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 name="标题 1"/>
          <p:cNvSpPr>
            <a:spLocks noGrp="1"/>
          </p:cNvSpPr>
          <p:nvPr>
            <p:ph type="title" hasCustomPrompt="1"/>
          </p:nvPr>
        </p:nvSpPr>
        <p:spPr>
          <a:xfrm>
            <a:off x="1809750" y="1740948"/>
            <a:ext cx="8572500" cy="1027395"/>
          </a:xfrm>
        </p:spPr>
        <p:txBody>
          <a:bodyPr anchor="b">
            <a:normAutofit/>
          </a:bodyPr>
          <a:lstStyle>
            <a:lvl1pPr algn="ctr">
              <a:defRPr sz="5400">
                <a:solidFill>
                  <a:schemeClr val="bg1"/>
                </a:solidFill>
              </a:defRPr>
            </a:lvl1pPr>
          </a:lstStyle>
          <a:p>
            <a:pPr fontAlgn="auto"/>
            <a:r>
              <a:rPr lang="zh-CN" altLang="en-US" strike="noStrike" noProof="1" dirty="0"/>
              <a:t>单击此处编辑标题</a:t>
            </a:r>
            <a:endParaRPr lang="zh-CN" altLang="en-US" strike="noStrike" noProof="1" dirty="0"/>
          </a:p>
        </p:txBody>
      </p:sp>
      <p:sp>
        <p:nvSpPr>
          <p:cNvPr id="3" name="文本占位符 2"/>
          <p:cNvSpPr>
            <a:spLocks noGrp="1"/>
          </p:cNvSpPr>
          <p:nvPr>
            <p:ph type="body" idx="1"/>
          </p:nvPr>
        </p:nvSpPr>
        <p:spPr>
          <a:xfrm>
            <a:off x="1809750" y="2875758"/>
            <a:ext cx="8572500" cy="794123"/>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dirty="0"/>
              <a:t>单击此处编辑母版文本样式</a:t>
            </a:r>
            <a:endParaRPr lang="zh-CN" altLang="en-US" strike="noStrike" noProof="1" dirty="0"/>
          </a:p>
        </p:txBody>
      </p:sp>
      <p:sp>
        <p:nvSpPr>
          <p:cNvPr id="4" name="日期占位符 3"/>
          <p:cNvSpPr>
            <a:spLocks noGrp="1"/>
          </p:cNvSpPr>
          <p:nvPr>
            <p:ph type="dt" sz="half" idx="10"/>
            <p:custDataLst>
              <p:tags r:id="rId24"/>
            </p:custDataLst>
          </p:nvPr>
        </p:nvSpPr>
        <p:spPr>
          <a:xfrm>
            <a:off x="838200" y="6356350"/>
            <a:ext cx="2743200" cy="365125"/>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custDataLst>
              <p:tags r:id="rId25"/>
            </p:custDataLst>
          </p:nvPr>
        </p:nvSpPr>
        <p:spPr>
          <a:xfrm>
            <a:off x="4038600" y="6356350"/>
            <a:ext cx="4114800" cy="365125"/>
          </a:xfrm>
          <a:prstGeom prst="rect">
            <a:avLst/>
          </a:prstGeom>
        </p:spPr>
        <p:txBody>
          <a:bodyPr vert="horz" lIns="91440" tIns="45720" rIns="91440" bIns="45720" rtlCol="0" anchor="ctr">
            <a:normAutofit/>
          </a:bodyPr>
          <a:lstStyle/>
          <a:p>
            <a:pPr fontAlgn="auto"/>
            <a:endParaRPr lang="zh-CN" altLang="en-US" strike="noStrike" noProof="1"/>
          </a:p>
        </p:txBody>
      </p:sp>
      <p:sp>
        <p:nvSpPr>
          <p:cNvPr id="6" name="灯片编号占位符 5"/>
          <p:cNvSpPr>
            <a:spLocks noGrp="1"/>
          </p:cNvSpPr>
          <p:nvPr>
            <p:ph type="sldNum" sz="quarter" idx="12"/>
            <p:custDataLst>
              <p:tags r:id="rId26"/>
            </p:custDataLst>
          </p:nvPr>
        </p:nvSpPr>
        <p:spPr>
          <a:xfrm>
            <a:off x="8610600" y="6356350"/>
            <a:ext cx="2743200" cy="365125"/>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508000" y="893763"/>
            <a:ext cx="268288" cy="2682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endParaRPr lang="zh-CN" altLang="en-US" strike="noStrike" noProof="1"/>
          </a:p>
        </p:txBody>
      </p:sp>
      <p:sp>
        <p:nvSpPr>
          <p:cNvPr id="2" name="标题 1"/>
          <p:cNvSpPr>
            <a:spLocks noGrp="1"/>
          </p:cNvSpPr>
          <p:nvPr>
            <p:ph type="title"/>
          </p:nvPr>
        </p:nvSpPr>
        <p:spPr>
          <a:xfrm>
            <a:off x="838200"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内容占位符 3"/>
          <p:cNvSpPr>
            <a:spLocks noGrp="1"/>
          </p:cNvSpPr>
          <p:nvPr>
            <p:ph sz="half" idx="2"/>
          </p:nvPr>
        </p:nvSpPr>
        <p:spPr>
          <a:xfrm>
            <a:off x="6172200" y="1825625"/>
            <a:ext cx="5181600" cy="4351338"/>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3"/>
            </p:custDataLst>
          </p:nvPr>
        </p:nvSpPr>
        <p:spPr>
          <a:xfrm>
            <a:off x="838200" y="6356350"/>
            <a:ext cx="2743200" cy="365125"/>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custDataLst>
              <p:tags r:id="rId4"/>
            </p:custDataLst>
          </p:nvPr>
        </p:nvSpPr>
        <p:spPr>
          <a:xfrm>
            <a:off x="4038600" y="6356350"/>
            <a:ext cx="4114800" cy="365125"/>
          </a:xfrm>
          <a:prstGeom prst="rect">
            <a:avLst/>
          </a:prstGeom>
        </p:spPr>
        <p:txBody>
          <a:bodyPr vert="horz" lIns="91440" tIns="45720" rIns="91440" bIns="45720" rtlCol="0" anchor="ctr">
            <a:normAutofit/>
          </a:bodyPr>
          <a:lstStyle/>
          <a:p>
            <a:pPr fontAlgn="auto"/>
            <a:endParaRPr lang="zh-CN" altLang="en-US" strike="noStrike" noProof="1"/>
          </a:p>
        </p:txBody>
      </p:sp>
      <p:sp>
        <p:nvSpPr>
          <p:cNvPr id="7" name="灯片编号占位符 6"/>
          <p:cNvSpPr>
            <a:spLocks noGrp="1"/>
          </p:cNvSpPr>
          <p:nvPr>
            <p:ph type="sldNum" sz="quarter" idx="12"/>
            <p:custDataLst>
              <p:tags r:id="rId5"/>
            </p:custDataLst>
          </p:nvPr>
        </p:nvSpPr>
        <p:spPr>
          <a:xfrm>
            <a:off x="8610600" y="6356350"/>
            <a:ext cx="2743200" cy="365125"/>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508000" y="893763"/>
            <a:ext cx="268288" cy="2682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单击此处编辑母版文本样式</a:t>
            </a:r>
            <a:endParaRPr lang="zh-CN" altLang="en-US" strike="noStrike" noProof="1" dirty="0"/>
          </a:p>
        </p:txBody>
      </p:sp>
      <p:sp>
        <p:nvSpPr>
          <p:cNvPr id="4" name="内容占位符 3"/>
          <p:cNvSpPr>
            <a:spLocks noGrp="1"/>
          </p:cNvSpPr>
          <p:nvPr>
            <p:ph sz="half" idx="2"/>
          </p:nvPr>
        </p:nvSpPr>
        <p:spPr>
          <a:xfrm>
            <a:off x="839788" y="2615609"/>
            <a:ext cx="5157787" cy="3574054"/>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单击此处编辑母版文本样式</a:t>
            </a:r>
            <a:endParaRPr lang="zh-CN" altLang="en-US" strike="noStrike" noProof="1" dirty="0"/>
          </a:p>
        </p:txBody>
      </p:sp>
      <p:sp>
        <p:nvSpPr>
          <p:cNvPr id="6" name="内容占位符 5"/>
          <p:cNvSpPr>
            <a:spLocks noGrp="1"/>
          </p:cNvSpPr>
          <p:nvPr>
            <p:ph sz="quarter" idx="4"/>
          </p:nvPr>
        </p:nvSpPr>
        <p:spPr>
          <a:xfrm>
            <a:off x="6172200" y="2615609"/>
            <a:ext cx="5183188" cy="3574054"/>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7" name="日期占位符 6"/>
          <p:cNvSpPr>
            <a:spLocks noGrp="1"/>
          </p:cNvSpPr>
          <p:nvPr>
            <p:ph type="dt" sz="half" idx="10"/>
            <p:custDataLst>
              <p:tags r:id="rId3"/>
            </p:custDataLst>
          </p:nvPr>
        </p:nvSpPr>
        <p:spPr>
          <a:xfrm>
            <a:off x="838200" y="6356350"/>
            <a:ext cx="2743200" cy="365125"/>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8" name="页脚占位符 7"/>
          <p:cNvSpPr>
            <a:spLocks noGrp="1"/>
          </p:cNvSpPr>
          <p:nvPr>
            <p:ph type="ftr" sz="quarter" idx="11"/>
            <p:custDataLst>
              <p:tags r:id="rId4"/>
            </p:custDataLst>
          </p:nvPr>
        </p:nvSpPr>
        <p:spPr>
          <a:xfrm>
            <a:off x="4038600" y="6356350"/>
            <a:ext cx="4114800" cy="365125"/>
          </a:xfrm>
          <a:prstGeom prst="rect">
            <a:avLst/>
          </a:prstGeom>
        </p:spPr>
        <p:txBody>
          <a:bodyPr vert="horz" lIns="91440" tIns="45720" rIns="91440" bIns="45720" rtlCol="0" anchor="ctr">
            <a:normAutofit/>
          </a:bodyPr>
          <a:lstStyle/>
          <a:p>
            <a:pPr fontAlgn="auto"/>
            <a:endParaRPr lang="zh-CN" altLang="en-US" strike="noStrike" noProof="1"/>
          </a:p>
        </p:txBody>
      </p:sp>
      <p:sp>
        <p:nvSpPr>
          <p:cNvPr id="9" name="灯片编号占位符 8"/>
          <p:cNvSpPr>
            <a:spLocks noGrp="1"/>
          </p:cNvSpPr>
          <p:nvPr>
            <p:ph type="sldNum" sz="quarter" idx="12"/>
            <p:custDataLst>
              <p:tags r:id="rId5"/>
            </p:custDataLst>
          </p:nvPr>
        </p:nvSpPr>
        <p:spPr>
          <a:xfrm>
            <a:off x="8610600" y="6356350"/>
            <a:ext cx="2743200" cy="365125"/>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11" name="标题 10"/>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2" name="日期占位符 1"/>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1"/>
          </p:nvPr>
        </p:nvSpPr>
        <p:spPr/>
        <p:txBody>
          <a:bodyPr/>
          <a:p>
            <a:pPr fontAlgn="auto"/>
            <a:endParaRPr lang="zh-CN" altLang="en-US" strike="noStrike" noProof="1"/>
          </a:p>
        </p:txBody>
      </p:sp>
      <p:sp>
        <p:nvSpPr>
          <p:cNvPr id="4" name="灯片编号占位符 3"/>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1"/>
          </p:nvPr>
        </p:nvSpPr>
        <p:spPr/>
        <p:txBody>
          <a:bodyPr/>
          <a:p>
            <a:pPr fontAlgn="auto"/>
            <a:endParaRPr lang="zh-CN" altLang="en-US" strike="noStrike" noProof="1"/>
          </a:p>
        </p:txBody>
      </p:sp>
      <p:sp>
        <p:nvSpPr>
          <p:cNvPr id="4" name="灯片编号占位符 3"/>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508000" y="603250"/>
            <a:ext cx="268288" cy="2682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endParaRPr lang="zh-CN" altLang="en-US" strike="noStrike" noProof="1"/>
          </a:p>
        </p:txBody>
      </p:sp>
      <p:sp>
        <p:nvSpPr>
          <p:cNvPr id="2" name="标题 1"/>
          <p:cNvSpPr>
            <a:spLocks noGrp="1"/>
          </p:cNvSpPr>
          <p:nvPr>
            <p:ph type="title"/>
          </p:nvPr>
        </p:nvSpPr>
        <p:spPr>
          <a:xfrm>
            <a:off x="839787" y="457200"/>
            <a:ext cx="4165200" cy="1600200"/>
          </a:xfrm>
        </p:spPr>
        <p:txBody>
          <a:bodyPr anchor="t" anchorCtr="0">
            <a:normAutofit/>
          </a:bodyPr>
          <a:lstStyle>
            <a:lvl1pPr>
              <a:defRPr sz="3600"/>
            </a:lvl1pPr>
          </a:lstStyle>
          <a:p>
            <a:pPr fontAlgn="auto"/>
            <a:r>
              <a:rPr lang="zh-CN" altLang="en-US" strike="noStrike" noProof="1" dirty="0"/>
              <a:t>单击此处编辑母版标题样式</a:t>
            </a:r>
            <a:endParaRPr lang="zh-CN" altLang="en-US" strike="noStrike" noProof="1" dirty="0"/>
          </a:p>
        </p:txBody>
      </p:sp>
      <p:sp>
        <p:nvSpPr>
          <p:cNvPr id="3" name="图片占位符 2"/>
          <p:cNvSpPr>
            <a:spLocks noGrp="1" noChangeAspect="1"/>
          </p:cNvSpPr>
          <p:nvPr>
            <p:ph type="pic" idx="1"/>
          </p:nvPr>
        </p:nvSpPr>
        <p:spPr>
          <a:xfrm>
            <a:off x="5184000"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dirty="0"/>
          </a:p>
        </p:txBody>
      </p:sp>
      <p:sp>
        <p:nvSpPr>
          <p:cNvPr id="4" name="文本占位符 3"/>
          <p:cNvSpPr>
            <a:spLocks noGrp="1"/>
          </p:cNvSpPr>
          <p:nvPr>
            <p:ph type="body" sz="half" idx="2"/>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dirty="0"/>
              <a:t>单击此处编辑母版文本样式</a:t>
            </a:r>
            <a:endParaRPr lang="zh-CN" altLang="en-US" strike="noStrike" noProof="1" dirty="0"/>
          </a:p>
        </p:txBody>
      </p:sp>
      <p:sp>
        <p:nvSpPr>
          <p:cNvPr id="5" name="日期占位符 4"/>
          <p:cNvSpPr>
            <a:spLocks noGrp="1"/>
          </p:cNvSpPr>
          <p:nvPr>
            <p:ph type="dt" sz="half" idx="10"/>
            <p:custDataLst>
              <p:tags r:id="rId3"/>
            </p:custDataLst>
          </p:nvPr>
        </p:nvSpPr>
        <p:spPr>
          <a:xfrm>
            <a:off x="838200" y="6356350"/>
            <a:ext cx="2743200" cy="365125"/>
          </a:xfrm>
          <a:prstGeom prst="rect">
            <a:avLst/>
          </a:prstGeom>
        </p:spPr>
        <p:txBody>
          <a:bodyPr vert="horz" lIns="91440" tIns="45720" rIns="91440" bIns="45720" rtlCol="0" anchor="ctr">
            <a:normAutofit/>
          </a:bodyPr>
          <a:lstStyle/>
          <a:p>
            <a:pPr fontAlgn="auto"/>
            <a:fld id="{9EFD9D74-47D9-4702-A33C-335B63B48DBF}" type="datetimeFigureOut">
              <a:rPr lang="zh-CN" altLang="en-US" strike="noStrike" noProof="1" smtClean="0">
                <a:latin typeface="+mn-lt"/>
                <a:ea typeface="+mn-ea"/>
                <a:cs typeface="+mn-cs"/>
              </a:rPr>
            </a:fld>
            <a:endParaRPr lang="zh-CN" altLang="en-US" strike="noStrike" noProof="1" dirty="0"/>
          </a:p>
        </p:txBody>
      </p:sp>
      <p:sp>
        <p:nvSpPr>
          <p:cNvPr id="6" name="页脚占位符 5"/>
          <p:cNvSpPr>
            <a:spLocks noGrp="1"/>
          </p:cNvSpPr>
          <p:nvPr>
            <p:ph type="ftr" sz="quarter" idx="11"/>
            <p:custDataLst>
              <p:tags r:id="rId4"/>
            </p:custDataLst>
          </p:nvPr>
        </p:nvSpPr>
        <p:spPr>
          <a:xfrm>
            <a:off x="4038600" y="6356350"/>
            <a:ext cx="4114800" cy="365125"/>
          </a:xfrm>
          <a:prstGeom prst="rect">
            <a:avLst/>
          </a:prstGeom>
        </p:spPr>
        <p:txBody>
          <a:bodyPr vert="horz" lIns="91440" tIns="45720" rIns="91440" bIns="45720" rtlCol="0" anchor="ctr">
            <a:normAutofit/>
          </a:bodyPr>
          <a:lstStyle/>
          <a:p>
            <a:pPr fontAlgn="auto"/>
            <a:endParaRPr lang="zh-CN" altLang="en-US" strike="noStrike" noProof="1" dirty="0"/>
          </a:p>
        </p:txBody>
      </p:sp>
      <p:sp>
        <p:nvSpPr>
          <p:cNvPr id="7" name="灯片编号占位符 6"/>
          <p:cNvSpPr>
            <a:spLocks noGrp="1"/>
          </p:cNvSpPr>
          <p:nvPr>
            <p:ph type="sldNum" sz="quarter" idx="12"/>
            <p:custDataLst>
              <p:tags r:id="rId5"/>
            </p:custDataLst>
          </p:nvPr>
        </p:nvSpPr>
        <p:spPr>
          <a:xfrm>
            <a:off x="8610600" y="6356350"/>
            <a:ext cx="2743200" cy="365125"/>
          </a:xfrm>
          <a:prstGeom prst="rect">
            <a:avLst/>
          </a:prstGeom>
        </p:spPr>
        <p:txBody>
          <a:bodyPr vert="horz" lIns="91440" tIns="45720" rIns="91440" bIns="45720" rtlCol="0" anchor="ctr">
            <a:normAutofit/>
          </a:bodyPr>
          <a:lstStyle/>
          <a:p>
            <a:pPr fontAlgn="auto"/>
            <a:fld id="{FABC47A4-756D-490B-A52F-7D9E2C9FC05F}"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8879958" cy="5811838"/>
          </a:xfrm>
        </p:spPr>
        <p:txBody>
          <a:bodyPr vert="eaVert"/>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838200" y="551543"/>
            <a:ext cx="10515600" cy="5558971"/>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2" name="日期占位符 1"/>
          <p:cNvSpPr>
            <a:spLocks noGrp="1"/>
          </p:cNvSpPr>
          <p:nvPr>
            <p:ph type="dt" sz="half" idx="14"/>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5"/>
          </p:nvPr>
        </p:nvSpPr>
        <p:spPr/>
        <p:txBody>
          <a:bodyPr/>
          <a:p>
            <a:pPr fontAlgn="auto"/>
            <a:endParaRPr lang="zh-CN" altLang="en-US" strike="noStrike" noProof="1"/>
          </a:p>
        </p:txBody>
      </p:sp>
      <p:sp>
        <p:nvSpPr>
          <p:cNvPr id="4" name="灯片编号占位符 3"/>
          <p:cNvSpPr>
            <a:spLocks noGrp="1"/>
          </p:cNvSpPr>
          <p:nvPr>
            <p:ph type="sldNum" sz="quarter" idx="16"/>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9219" name="图片 5"/>
          <p:cNvPicPr>
            <a:picLocks noChangeAspect="1"/>
          </p:cNvPicPr>
          <p:nvPr>
            <p:custDataLst>
              <p:tags r:id="rId2"/>
            </p:custDataLst>
          </p:nvPr>
        </p:nvPicPr>
        <p:blipFill>
          <a:blip r:embed="rId3"/>
          <a:stretch>
            <a:fillRect/>
          </a:stretch>
        </p:blipFill>
        <p:spPr>
          <a:xfrm>
            <a:off x="0" y="7938"/>
            <a:ext cx="12192000" cy="6827837"/>
          </a:xfrm>
          <a:prstGeom prst="rect">
            <a:avLst/>
          </a:prstGeom>
          <a:noFill/>
          <a:ln w="9525">
            <a:noFill/>
          </a:ln>
        </p:spPr>
      </p:pic>
      <p:sp>
        <p:nvSpPr>
          <p:cNvPr id="7" name="矩形 6"/>
          <p:cNvSpPr/>
          <p:nvPr>
            <p:custDataLst>
              <p:tags r:id="rId4"/>
            </p:custDataLst>
          </p:nvPr>
        </p:nvSpPr>
        <p:spPr>
          <a:xfrm>
            <a:off x="0" y="5637213"/>
            <a:ext cx="12192000" cy="1220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cs typeface="+mn-ea"/>
            </a:endParaRPr>
          </a:p>
        </p:txBody>
      </p:sp>
      <p:sp>
        <p:nvSpPr>
          <p:cNvPr id="8" name="等腰三角形 7"/>
          <p:cNvSpPr/>
          <p:nvPr>
            <p:custDataLst>
              <p:tags r:id="rId5"/>
            </p:custDataLst>
          </p:nvPr>
        </p:nvSpPr>
        <p:spPr>
          <a:xfrm rot="5400000" flipV="1">
            <a:off x="4187031" y="-1146969"/>
            <a:ext cx="3817938" cy="12192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cs typeface="+mn-ea"/>
            </a:endParaRPr>
          </a:p>
        </p:txBody>
      </p:sp>
      <p:sp>
        <p:nvSpPr>
          <p:cNvPr id="9" name="直角三角形 8"/>
          <p:cNvSpPr/>
          <p:nvPr>
            <p:custDataLst>
              <p:tags r:id="rId6"/>
            </p:custDataLst>
          </p:nvPr>
        </p:nvSpPr>
        <p:spPr>
          <a:xfrm>
            <a:off x="0" y="3621088"/>
            <a:ext cx="12192000" cy="3236913"/>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cs typeface="+mn-ea"/>
            </a:endParaRPr>
          </a:p>
        </p:txBody>
      </p:sp>
      <p:sp>
        <p:nvSpPr>
          <p:cNvPr id="10" name="直角三角形 9"/>
          <p:cNvSpPr/>
          <p:nvPr>
            <p:custDataLst>
              <p:tags r:id="rId7"/>
            </p:custDataLst>
          </p:nvPr>
        </p:nvSpPr>
        <p:spPr>
          <a:xfrm flipH="1">
            <a:off x="0" y="3044825"/>
            <a:ext cx="12192000" cy="3813175"/>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cs typeface="+mn-ea"/>
            </a:endParaRPr>
          </a:p>
        </p:txBody>
      </p:sp>
      <p:sp>
        <p:nvSpPr>
          <p:cNvPr id="2" name="标题 1"/>
          <p:cNvSpPr>
            <a:spLocks noGrp="1"/>
          </p:cNvSpPr>
          <p:nvPr>
            <p:ph type="title" hasCustomPrompt="1"/>
          </p:nvPr>
        </p:nvSpPr>
        <p:spPr>
          <a:xfrm>
            <a:off x="6524624" y="4707467"/>
            <a:ext cx="5153025" cy="1251543"/>
          </a:xfrm>
        </p:spPr>
        <p:txBody>
          <a:bodyPr anchor="b">
            <a:normAutofit/>
          </a:bodyPr>
          <a:lstStyle>
            <a:lvl1pPr algn="r">
              <a:defRPr sz="6600" b="1">
                <a:solidFill>
                  <a:schemeClr val="tx1"/>
                </a:solidFill>
              </a:defRPr>
            </a:lvl1pPr>
          </a:lstStyle>
          <a:p>
            <a:pPr fontAlgn="auto"/>
            <a:r>
              <a:rPr lang="zh-CN" altLang="en-US" strike="noStrike" noProof="1" dirty="0"/>
              <a:t>编辑标题</a:t>
            </a:r>
            <a:endParaRPr lang="zh-CN" altLang="en-US" strike="noStrike" noProof="1" dirty="0"/>
          </a:p>
        </p:txBody>
      </p:sp>
      <p:sp>
        <p:nvSpPr>
          <p:cNvPr id="14" name="文本占位符 13"/>
          <p:cNvSpPr>
            <a:spLocks noGrp="1"/>
          </p:cNvSpPr>
          <p:nvPr>
            <p:ph type="body" sz="quarter" idx="13" hasCustomPrompt="1"/>
          </p:nvPr>
        </p:nvSpPr>
        <p:spPr>
          <a:xfrm>
            <a:off x="6524624" y="6049963"/>
            <a:ext cx="5153025" cy="792820"/>
          </a:xfrm>
        </p:spPr>
        <p:txBody>
          <a:bodyPr>
            <a:normAutofit/>
          </a:bodyPr>
          <a:lstStyle>
            <a:lvl1pPr marL="0" indent="0" algn="r">
              <a:buNone/>
              <a:defRPr sz="3200">
                <a:solidFill>
                  <a:schemeClr val="tx1"/>
                </a:solidFill>
              </a:defRPr>
            </a:lvl1pPr>
          </a:lstStyle>
          <a:p>
            <a:pPr lvl="0" fontAlgn="auto"/>
            <a:r>
              <a:rPr lang="zh-CN" altLang="en-US" strike="noStrike" noProof="1" dirty="0"/>
              <a:t>单击此处编辑文本</a:t>
            </a:r>
            <a:endParaRPr lang="zh-CN" altLang="en-US" strike="noStrike" noProof="1" dirty="0"/>
          </a:p>
        </p:txBody>
      </p:sp>
      <p:sp>
        <p:nvSpPr>
          <p:cNvPr id="3" name="日期占位符 2"/>
          <p:cNvSpPr>
            <a:spLocks noGrp="1"/>
          </p:cNvSpPr>
          <p:nvPr>
            <p:ph type="dt" sz="half" idx="10"/>
            <p:custDataLst>
              <p:tags r:id="rId8"/>
            </p:custDataLst>
          </p:nvPr>
        </p:nvSpPr>
        <p:spPr>
          <a:xfrm>
            <a:off x="838200" y="6356350"/>
            <a:ext cx="2743200" cy="365125"/>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custDataLst>
              <p:tags r:id="rId9"/>
            </p:custDataLst>
          </p:nvPr>
        </p:nvSpPr>
        <p:spPr>
          <a:xfrm>
            <a:off x="4038600" y="6356350"/>
            <a:ext cx="4114800" cy="365125"/>
          </a:xfrm>
          <a:prstGeom prst="rect">
            <a:avLst/>
          </a:prstGeom>
        </p:spPr>
        <p:txBody>
          <a:bodyPr vert="horz" lIns="91440" tIns="45720" rIns="91440" bIns="45720" rtlCol="0" anchor="ctr">
            <a:normAutofit/>
          </a:bodyPr>
          <a:lstStyle>
            <a:lvl1pPr>
              <a:defRPr>
                <a:solidFill>
                  <a:schemeClr val="bg1">
                    <a:lumMod val="50000"/>
                  </a:schemeClr>
                </a:solidFill>
              </a:defRPr>
            </a:lvl1pPr>
          </a:lstStyle>
          <a:p>
            <a:pPr fontAlgn="auto"/>
            <a:endParaRPr lang="zh-CN" altLang="en-US" strike="noStrike" noProof="1" dirty="0"/>
          </a:p>
        </p:txBody>
      </p:sp>
      <p:sp>
        <p:nvSpPr>
          <p:cNvPr id="5" name="灯片编号占位符 4"/>
          <p:cNvSpPr>
            <a:spLocks noGrp="1"/>
          </p:cNvSpPr>
          <p:nvPr>
            <p:ph type="sldNum" sz="quarter" idx="12"/>
            <p:custDataLst>
              <p:tags r:id="rId10"/>
            </p:custDataLst>
          </p:nvPr>
        </p:nvSpPr>
        <p:spPr>
          <a:xfrm>
            <a:off x="8610600" y="6356350"/>
            <a:ext cx="2743200" cy="365125"/>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977180" y="2487590"/>
            <a:ext cx="5641929" cy="998210"/>
          </a:xfrm>
        </p:spPr>
        <p:txBody>
          <a:bodyPr anchor="b">
            <a:noAutofit/>
          </a:bodyPr>
          <a:lstStyle>
            <a:lvl1pPr algn="l">
              <a:defRPr sz="4400" spc="600">
                <a:solidFill>
                  <a:schemeClr val="tx1">
                    <a:lumMod val="75000"/>
                    <a:lumOff val="25000"/>
                  </a:schemeClr>
                </a:solidFill>
              </a:defRPr>
            </a:lvl1pPr>
          </a:lstStyle>
          <a:p>
            <a:pPr fontAlgn="auto"/>
            <a:r>
              <a:rPr lang="zh-CN" altLang="en-US" strike="noStrike" noProof="1" dirty="0"/>
              <a:t>编辑标题</a:t>
            </a:r>
            <a:endParaRPr lang="zh-CN" altLang="en-US" strike="noStrike" noProof="1" dirty="0"/>
          </a:p>
        </p:txBody>
      </p:sp>
      <p:cxnSp>
        <p:nvCxnSpPr>
          <p:cNvPr id="19" name="Straight Connector 27" descr="e7d195523061f1c021b92b3d25e54ab5e788c0576048880950C3AFFA1066A7153250F1349197BA8C5246BA9D557EC0274B8DA272D2431748978789E76D2CD7D1F11E7447C1D163F5D9CA1CD35DC7B6F04BDF10FCA079404A17D809A116C431542B71D0146EA2417CC1B5B60E34EF5BA323605C8F047A812E09D6A157312822A7BA14D010B8EC354166D81A394E001D9F"/>
          <p:cNvCxnSpPr/>
          <p:nvPr>
            <p:custDataLst>
              <p:tags r:id="rId2"/>
            </p:custDataLst>
          </p:nvPr>
        </p:nvCxnSpPr>
        <p:spPr>
          <a:xfrm rot="16200000">
            <a:off x="1407319" y="3453606"/>
            <a:ext cx="0" cy="652463"/>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等腰三角形 20"/>
          <p:cNvSpPr/>
          <p:nvPr>
            <p:custDataLst>
              <p:tags r:id="rId3"/>
            </p:custDataLst>
          </p:nvPr>
        </p:nvSpPr>
        <p:spPr>
          <a:xfrm rot="1740000">
            <a:off x="8047038" y="901700"/>
            <a:ext cx="3543300" cy="4368800"/>
          </a:xfrm>
          <a:prstGeom prst="triangle">
            <a:avLst>
              <a:gd name="adj" fmla="val 77406"/>
            </a:avLst>
          </a:prstGeom>
          <a:noFill/>
          <a:ln w="317500" cmpd="sng">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22" name="等腰三角形 21"/>
          <p:cNvSpPr/>
          <p:nvPr>
            <p:custDataLst>
              <p:tags r:id="rId4"/>
            </p:custDataLst>
          </p:nvPr>
        </p:nvSpPr>
        <p:spPr>
          <a:xfrm rot="1620000">
            <a:off x="593725" y="5480050"/>
            <a:ext cx="1430338" cy="1128713"/>
          </a:xfrm>
          <a:prstGeom prst="triangle">
            <a:avLst>
              <a:gd name="adj" fmla="val 76973"/>
            </a:avLst>
          </a:prstGeom>
          <a:solidFill>
            <a:schemeClr val="accent1">
              <a:alpha val="10000"/>
            </a:schemeClr>
          </a:solidFill>
          <a:ln w="50800" cmpd="sng">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23" name="等腰三角形 22"/>
          <p:cNvSpPr/>
          <p:nvPr>
            <p:custDataLst>
              <p:tags r:id="rId5"/>
            </p:custDataLst>
          </p:nvPr>
        </p:nvSpPr>
        <p:spPr>
          <a:xfrm rot="18060000">
            <a:off x="5105400" y="63500"/>
            <a:ext cx="1377950" cy="1095375"/>
          </a:xfrm>
          <a:prstGeom prst="triangle">
            <a:avLst>
              <a:gd name="adj" fmla="val 23574"/>
            </a:avLst>
          </a:prstGeom>
          <a:noFill/>
          <a:ln w="50800" cmpd="sng">
            <a:solidFill>
              <a:schemeClr val="accent1">
                <a:alpha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20" name="等腰三角形 19"/>
          <p:cNvSpPr/>
          <p:nvPr>
            <p:custDataLst>
              <p:tags r:id="rId6"/>
            </p:custDataLst>
          </p:nvPr>
        </p:nvSpPr>
        <p:spPr>
          <a:xfrm rot="1740000">
            <a:off x="7734300" y="541338"/>
            <a:ext cx="3543300" cy="4367213"/>
          </a:xfrm>
          <a:prstGeom prst="triangle">
            <a:avLst>
              <a:gd name="adj" fmla="val 77406"/>
            </a:avLst>
          </a:prstGeom>
          <a:noFill/>
          <a:ln w="279400" cmpd="sng">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5" name="文本占位符 4"/>
          <p:cNvSpPr>
            <a:spLocks noGrp="1"/>
          </p:cNvSpPr>
          <p:nvPr>
            <p:ph type="body" sz="quarter" idx="13" hasCustomPrompt="1"/>
          </p:nvPr>
        </p:nvSpPr>
        <p:spPr>
          <a:xfrm>
            <a:off x="1081088" y="4416425"/>
            <a:ext cx="2700000" cy="432000"/>
          </a:xfrm>
        </p:spPr>
        <p:txBody>
          <a:bodyPr anchor="ctr">
            <a:normAutofit/>
          </a:bodyPr>
          <a:lstStyle>
            <a:lvl1pPr marL="0" indent="0">
              <a:buNone/>
              <a:defRPr sz="1800">
                <a:solidFill>
                  <a:schemeClr val="bg1">
                    <a:lumMod val="50000"/>
                  </a:schemeClr>
                </a:solidFill>
              </a:defRPr>
            </a:lvl1pPr>
            <a:lvl2pPr marL="457200" indent="0">
              <a:buNone/>
              <a:defRPr/>
            </a:lvl2pPr>
          </a:lstStyle>
          <a:p>
            <a:pPr lvl="0" fontAlgn="auto"/>
            <a:r>
              <a:rPr lang="zh-CN" altLang="en-US" strike="noStrike" noProof="1" dirty="0"/>
              <a:t>编辑文本</a:t>
            </a:r>
            <a:endParaRPr lang="zh-CN" altLang="en-US" strike="noStrike" noProof="1" dirty="0"/>
          </a:p>
        </p:txBody>
      </p:sp>
      <p:sp>
        <p:nvSpPr>
          <p:cNvPr id="25" name="文本占位符 24"/>
          <p:cNvSpPr>
            <a:spLocks noGrp="1"/>
          </p:cNvSpPr>
          <p:nvPr>
            <p:ph type="body" sz="quarter" idx="14" hasCustomPrompt="1"/>
          </p:nvPr>
        </p:nvSpPr>
        <p:spPr>
          <a:xfrm>
            <a:off x="1080340" y="4935519"/>
            <a:ext cx="2700000" cy="432000"/>
          </a:xfrm>
        </p:spPr>
        <p:txBody>
          <a:bodyPr anchor="ctr">
            <a:normAutofit/>
          </a:bodyPr>
          <a:lstStyle>
            <a:lvl1pPr marL="0" indent="0">
              <a:buNone/>
              <a:defRPr sz="1800">
                <a:solidFill>
                  <a:schemeClr val="bg1">
                    <a:lumMod val="50000"/>
                  </a:schemeClr>
                </a:solidFill>
              </a:defRPr>
            </a:lvl1pPr>
            <a:lvl2pPr marL="457200" indent="0">
              <a:buNone/>
              <a:defRPr/>
            </a:lvl2pPr>
            <a:lvl3pPr marL="914400" indent="0">
              <a:buNone/>
              <a:defRPr/>
            </a:lvl3pPr>
          </a:lstStyle>
          <a:p>
            <a:pPr lvl="0" fontAlgn="auto"/>
            <a:r>
              <a:rPr lang="zh-CN" altLang="en-US" strike="noStrike" noProof="1" dirty="0"/>
              <a:t>编辑文本</a:t>
            </a:r>
            <a:endParaRPr lang="zh-CN" altLang="en-US" strike="noStrike" noProof="1" dirty="0"/>
          </a:p>
        </p:txBody>
      </p:sp>
      <p:grpSp>
        <p:nvGrpSpPr>
          <p:cNvPr id="24" name="组合 23"/>
          <p:cNvGrpSpPr/>
          <p:nvPr>
            <p:custDataLst>
              <p:tags r:id="rId7"/>
            </p:custDataLst>
          </p:nvPr>
        </p:nvGrpSpPr>
        <p:grpSpPr>
          <a:xfrm>
            <a:off x="7210025" y="0"/>
            <a:ext cx="4988416" cy="6852031"/>
            <a:chOff x="7210025" y="0"/>
            <a:chExt cx="4988416" cy="6852031"/>
          </a:xfrm>
        </p:grpSpPr>
        <p:pic>
          <p:nvPicPr>
            <p:cNvPr id="26" name="图形 25"/>
            <p:cNvPicPr>
              <a:picLocks noChangeAspect="1"/>
            </p:cNvPicPr>
            <p:nvPr/>
          </p:nvPicPr>
          <p:blipFill>
            <a:blip r:embed="rId8"/>
            <a:srcRect t="8248"/>
            <a:stretch>
              <a:fillRect/>
            </a:stretch>
          </p:blipFill>
          <p:spPr>
            <a:xfrm>
              <a:off x="7210025" y="0"/>
              <a:ext cx="4931420" cy="6276198"/>
            </a:xfrm>
            <a:custGeom>
              <a:avLst/>
              <a:gdLst>
                <a:gd name="connsiteX0" fmla="*/ 0 w 4931420"/>
                <a:gd name="connsiteY0" fmla="*/ 0 h 6276198"/>
                <a:gd name="connsiteX1" fmla="*/ 4931420 w 4931420"/>
                <a:gd name="connsiteY1" fmla="*/ 0 h 6276198"/>
                <a:gd name="connsiteX2" fmla="*/ 4931420 w 4931420"/>
                <a:gd name="connsiteY2" fmla="*/ 6276198 h 6276198"/>
                <a:gd name="connsiteX3" fmla="*/ 0 w 4931420"/>
                <a:gd name="connsiteY3" fmla="*/ 6276198 h 6276198"/>
              </a:gdLst>
              <a:ahLst/>
              <a:cxnLst>
                <a:cxn ang="0">
                  <a:pos x="connsiteX0" y="connsiteY0"/>
                </a:cxn>
                <a:cxn ang="0">
                  <a:pos x="connsiteX1" y="connsiteY1"/>
                </a:cxn>
                <a:cxn ang="0">
                  <a:pos x="connsiteX2" y="connsiteY2"/>
                </a:cxn>
                <a:cxn ang="0">
                  <a:pos x="connsiteX3" y="connsiteY3"/>
                </a:cxn>
              </a:cxnLst>
              <a:rect l="l" t="t" r="r" b="b"/>
              <a:pathLst>
                <a:path w="4931420" h="6276198">
                  <a:moveTo>
                    <a:pt x="0" y="0"/>
                  </a:moveTo>
                  <a:lnTo>
                    <a:pt x="4931420" y="0"/>
                  </a:lnTo>
                  <a:lnTo>
                    <a:pt x="4931420" y="6276198"/>
                  </a:lnTo>
                  <a:lnTo>
                    <a:pt x="0" y="6276198"/>
                  </a:lnTo>
                  <a:close/>
                </a:path>
              </a:pathLst>
            </a:custGeom>
          </p:spPr>
        </p:pic>
        <p:pic>
          <p:nvPicPr>
            <p:cNvPr id="27" name="图形 26"/>
            <p:cNvPicPr>
              <a:picLocks noChangeAspect="1"/>
            </p:cNvPicPr>
            <p:nvPr/>
          </p:nvPicPr>
          <p:blipFill>
            <a:blip r:embed="rId8"/>
            <a:srcRect t="6020" r="1935"/>
            <a:stretch>
              <a:fillRect/>
            </a:stretch>
          </p:blipFill>
          <p:spPr>
            <a:xfrm>
              <a:off x="7362426" y="0"/>
              <a:ext cx="4836015" cy="6428598"/>
            </a:xfrm>
            <a:custGeom>
              <a:avLst/>
              <a:gdLst>
                <a:gd name="connsiteX0" fmla="*/ 0 w 4836015"/>
                <a:gd name="connsiteY0" fmla="*/ 0 h 6428598"/>
                <a:gd name="connsiteX1" fmla="*/ 4836015 w 4836015"/>
                <a:gd name="connsiteY1" fmla="*/ 0 h 6428598"/>
                <a:gd name="connsiteX2" fmla="*/ 4836015 w 4836015"/>
                <a:gd name="connsiteY2" fmla="*/ 6428598 h 6428598"/>
                <a:gd name="connsiteX3" fmla="*/ 0 w 4836015"/>
                <a:gd name="connsiteY3" fmla="*/ 6428598 h 6428598"/>
              </a:gdLst>
              <a:ahLst/>
              <a:cxnLst>
                <a:cxn ang="0">
                  <a:pos x="connsiteX0" y="connsiteY0"/>
                </a:cxn>
                <a:cxn ang="0">
                  <a:pos x="connsiteX1" y="connsiteY1"/>
                </a:cxn>
                <a:cxn ang="0">
                  <a:pos x="connsiteX2" y="connsiteY2"/>
                </a:cxn>
                <a:cxn ang="0">
                  <a:pos x="connsiteX3" y="connsiteY3"/>
                </a:cxn>
              </a:cxnLst>
              <a:rect l="l" t="t" r="r" b="b"/>
              <a:pathLst>
                <a:path w="4836015" h="6428598">
                  <a:moveTo>
                    <a:pt x="0" y="0"/>
                  </a:moveTo>
                  <a:lnTo>
                    <a:pt x="4836015" y="0"/>
                  </a:lnTo>
                  <a:lnTo>
                    <a:pt x="4836015" y="6428598"/>
                  </a:lnTo>
                  <a:lnTo>
                    <a:pt x="0" y="6428598"/>
                  </a:lnTo>
                  <a:close/>
                </a:path>
              </a:pathLst>
            </a:custGeom>
          </p:spPr>
        </p:pic>
        <p:pic>
          <p:nvPicPr>
            <p:cNvPr id="28" name="图形 27"/>
            <p:cNvPicPr>
              <a:picLocks noChangeAspect="1"/>
            </p:cNvPicPr>
            <p:nvPr/>
          </p:nvPicPr>
          <p:blipFill>
            <a:blip r:embed="rId8"/>
            <a:srcRect t="3792" r="5025"/>
            <a:stretch>
              <a:fillRect/>
            </a:stretch>
          </p:blipFill>
          <p:spPr>
            <a:xfrm>
              <a:off x="7514826" y="0"/>
              <a:ext cx="4683615" cy="6580998"/>
            </a:xfrm>
            <a:custGeom>
              <a:avLst/>
              <a:gdLst>
                <a:gd name="connsiteX0" fmla="*/ 0 w 4683615"/>
                <a:gd name="connsiteY0" fmla="*/ 0 h 6580998"/>
                <a:gd name="connsiteX1" fmla="*/ 4683615 w 4683615"/>
                <a:gd name="connsiteY1" fmla="*/ 0 h 6580998"/>
                <a:gd name="connsiteX2" fmla="*/ 4683615 w 4683615"/>
                <a:gd name="connsiteY2" fmla="*/ 6580998 h 6580998"/>
                <a:gd name="connsiteX3" fmla="*/ 0 w 4683615"/>
                <a:gd name="connsiteY3" fmla="*/ 6580998 h 6580998"/>
              </a:gdLst>
              <a:ahLst/>
              <a:cxnLst>
                <a:cxn ang="0">
                  <a:pos x="connsiteX0" y="connsiteY0"/>
                </a:cxn>
                <a:cxn ang="0">
                  <a:pos x="connsiteX1" y="connsiteY1"/>
                </a:cxn>
                <a:cxn ang="0">
                  <a:pos x="connsiteX2" y="connsiteY2"/>
                </a:cxn>
                <a:cxn ang="0">
                  <a:pos x="connsiteX3" y="connsiteY3"/>
                </a:cxn>
              </a:cxnLst>
              <a:rect l="l" t="t" r="r" b="b"/>
              <a:pathLst>
                <a:path w="4683615" h="6580998">
                  <a:moveTo>
                    <a:pt x="0" y="0"/>
                  </a:moveTo>
                  <a:lnTo>
                    <a:pt x="4683615" y="0"/>
                  </a:lnTo>
                  <a:lnTo>
                    <a:pt x="4683615" y="6580998"/>
                  </a:lnTo>
                  <a:lnTo>
                    <a:pt x="0" y="6580998"/>
                  </a:lnTo>
                  <a:close/>
                </a:path>
              </a:pathLst>
            </a:custGeom>
          </p:spPr>
        </p:pic>
        <p:pic>
          <p:nvPicPr>
            <p:cNvPr id="29" name="图形 28"/>
            <p:cNvPicPr>
              <a:picLocks noChangeAspect="1"/>
            </p:cNvPicPr>
            <p:nvPr/>
          </p:nvPicPr>
          <p:blipFill>
            <a:blip r:embed="rId8"/>
            <a:srcRect t="1564" r="8115"/>
            <a:stretch>
              <a:fillRect/>
            </a:stretch>
          </p:blipFill>
          <p:spPr>
            <a:xfrm>
              <a:off x="7667226" y="0"/>
              <a:ext cx="4531215" cy="6733398"/>
            </a:xfrm>
            <a:custGeom>
              <a:avLst/>
              <a:gdLst>
                <a:gd name="connsiteX0" fmla="*/ 0 w 4531215"/>
                <a:gd name="connsiteY0" fmla="*/ 0 h 6733398"/>
                <a:gd name="connsiteX1" fmla="*/ 4531215 w 4531215"/>
                <a:gd name="connsiteY1" fmla="*/ 0 h 6733398"/>
                <a:gd name="connsiteX2" fmla="*/ 4531215 w 4531215"/>
                <a:gd name="connsiteY2" fmla="*/ 6733398 h 6733398"/>
                <a:gd name="connsiteX3" fmla="*/ 0 w 4531215"/>
                <a:gd name="connsiteY3" fmla="*/ 6733398 h 6733398"/>
              </a:gdLst>
              <a:ahLst/>
              <a:cxnLst>
                <a:cxn ang="0">
                  <a:pos x="connsiteX0" y="connsiteY0"/>
                </a:cxn>
                <a:cxn ang="0">
                  <a:pos x="connsiteX1" y="connsiteY1"/>
                </a:cxn>
                <a:cxn ang="0">
                  <a:pos x="connsiteX2" y="connsiteY2"/>
                </a:cxn>
                <a:cxn ang="0">
                  <a:pos x="connsiteX3" y="connsiteY3"/>
                </a:cxn>
              </a:cxnLst>
              <a:rect l="l" t="t" r="r" b="b"/>
              <a:pathLst>
                <a:path w="4531215" h="6733398">
                  <a:moveTo>
                    <a:pt x="0" y="0"/>
                  </a:moveTo>
                  <a:lnTo>
                    <a:pt x="4531215" y="0"/>
                  </a:lnTo>
                  <a:lnTo>
                    <a:pt x="4531215" y="6733398"/>
                  </a:lnTo>
                  <a:lnTo>
                    <a:pt x="0" y="6733398"/>
                  </a:lnTo>
                  <a:close/>
                </a:path>
              </a:pathLst>
            </a:custGeom>
          </p:spPr>
        </p:pic>
        <p:pic>
          <p:nvPicPr>
            <p:cNvPr id="30" name="图形 29"/>
            <p:cNvPicPr>
              <a:picLocks noChangeAspect="1"/>
            </p:cNvPicPr>
            <p:nvPr/>
          </p:nvPicPr>
          <p:blipFill>
            <a:blip r:embed="rId8"/>
            <a:srcRect r="11206" b="494"/>
            <a:stretch>
              <a:fillRect/>
            </a:stretch>
          </p:blipFill>
          <p:spPr>
            <a:xfrm>
              <a:off x="7819626" y="45441"/>
              <a:ext cx="4378815" cy="6806590"/>
            </a:xfrm>
            <a:custGeom>
              <a:avLst/>
              <a:gdLst>
                <a:gd name="connsiteX0" fmla="*/ 0 w 4378815"/>
                <a:gd name="connsiteY0" fmla="*/ 0 h 6806590"/>
                <a:gd name="connsiteX1" fmla="*/ 4378815 w 4378815"/>
                <a:gd name="connsiteY1" fmla="*/ 0 h 6806590"/>
                <a:gd name="connsiteX2" fmla="*/ 4378815 w 4378815"/>
                <a:gd name="connsiteY2" fmla="*/ 6806590 h 6806590"/>
                <a:gd name="connsiteX3" fmla="*/ 0 w 4378815"/>
                <a:gd name="connsiteY3" fmla="*/ 6806590 h 6806590"/>
              </a:gdLst>
              <a:ahLst/>
              <a:cxnLst>
                <a:cxn ang="0">
                  <a:pos x="connsiteX0" y="connsiteY0"/>
                </a:cxn>
                <a:cxn ang="0">
                  <a:pos x="connsiteX1" y="connsiteY1"/>
                </a:cxn>
                <a:cxn ang="0">
                  <a:pos x="connsiteX2" y="connsiteY2"/>
                </a:cxn>
                <a:cxn ang="0">
                  <a:pos x="connsiteX3" y="connsiteY3"/>
                </a:cxn>
              </a:cxnLst>
              <a:rect l="l" t="t" r="r" b="b"/>
              <a:pathLst>
                <a:path w="4378815" h="6806590">
                  <a:moveTo>
                    <a:pt x="0" y="0"/>
                  </a:moveTo>
                  <a:lnTo>
                    <a:pt x="4378815" y="0"/>
                  </a:lnTo>
                  <a:lnTo>
                    <a:pt x="4378815" y="6806590"/>
                  </a:lnTo>
                  <a:lnTo>
                    <a:pt x="0" y="6806590"/>
                  </a:lnTo>
                  <a:close/>
                </a:path>
              </a:pathLst>
            </a:custGeom>
          </p:spPr>
        </p:pic>
        <p:pic>
          <p:nvPicPr>
            <p:cNvPr id="31" name="图形 30"/>
            <p:cNvPicPr>
              <a:picLocks noChangeAspect="1"/>
            </p:cNvPicPr>
            <p:nvPr/>
          </p:nvPicPr>
          <p:blipFill>
            <a:blip r:embed="rId8"/>
            <a:srcRect r="14296" b="2722"/>
            <a:stretch>
              <a:fillRect/>
            </a:stretch>
          </p:blipFill>
          <p:spPr>
            <a:xfrm>
              <a:off x="7972026" y="197841"/>
              <a:ext cx="4226414" cy="6654190"/>
            </a:xfrm>
            <a:custGeom>
              <a:avLst/>
              <a:gdLst>
                <a:gd name="connsiteX0" fmla="*/ 0 w 4226414"/>
                <a:gd name="connsiteY0" fmla="*/ 0 h 6654190"/>
                <a:gd name="connsiteX1" fmla="*/ 4226414 w 4226414"/>
                <a:gd name="connsiteY1" fmla="*/ 0 h 6654190"/>
                <a:gd name="connsiteX2" fmla="*/ 4226414 w 4226414"/>
                <a:gd name="connsiteY2" fmla="*/ 6654190 h 6654190"/>
                <a:gd name="connsiteX3" fmla="*/ 0 w 4226414"/>
                <a:gd name="connsiteY3" fmla="*/ 6654190 h 6654190"/>
              </a:gdLst>
              <a:ahLst/>
              <a:cxnLst>
                <a:cxn ang="0">
                  <a:pos x="connsiteX0" y="connsiteY0"/>
                </a:cxn>
                <a:cxn ang="0">
                  <a:pos x="connsiteX1" y="connsiteY1"/>
                </a:cxn>
                <a:cxn ang="0">
                  <a:pos x="connsiteX2" y="connsiteY2"/>
                </a:cxn>
                <a:cxn ang="0">
                  <a:pos x="connsiteX3" y="connsiteY3"/>
                </a:cxn>
              </a:cxnLst>
              <a:rect l="l" t="t" r="r" b="b"/>
              <a:pathLst>
                <a:path w="4226414" h="6654190">
                  <a:moveTo>
                    <a:pt x="0" y="0"/>
                  </a:moveTo>
                  <a:lnTo>
                    <a:pt x="4226414" y="0"/>
                  </a:lnTo>
                  <a:lnTo>
                    <a:pt x="4226414" y="6654190"/>
                  </a:lnTo>
                  <a:lnTo>
                    <a:pt x="0" y="6654190"/>
                  </a:lnTo>
                  <a:close/>
                </a:path>
              </a:pathLst>
            </a:custGeom>
          </p:spPr>
        </p:pic>
        <p:pic>
          <p:nvPicPr>
            <p:cNvPr id="32" name="图形 31"/>
            <p:cNvPicPr>
              <a:picLocks noChangeAspect="1"/>
            </p:cNvPicPr>
            <p:nvPr/>
          </p:nvPicPr>
          <p:blipFill>
            <a:blip r:embed="rId8"/>
            <a:srcRect r="17387" b="4950"/>
            <a:stretch>
              <a:fillRect/>
            </a:stretch>
          </p:blipFill>
          <p:spPr>
            <a:xfrm>
              <a:off x="8124426" y="350241"/>
              <a:ext cx="4074014" cy="6501790"/>
            </a:xfrm>
            <a:custGeom>
              <a:avLst/>
              <a:gdLst>
                <a:gd name="connsiteX0" fmla="*/ 0 w 4074014"/>
                <a:gd name="connsiteY0" fmla="*/ 0 h 6501790"/>
                <a:gd name="connsiteX1" fmla="*/ 4074014 w 4074014"/>
                <a:gd name="connsiteY1" fmla="*/ 0 h 6501790"/>
                <a:gd name="connsiteX2" fmla="*/ 4074014 w 4074014"/>
                <a:gd name="connsiteY2" fmla="*/ 6501790 h 6501790"/>
                <a:gd name="connsiteX3" fmla="*/ 0 w 4074014"/>
                <a:gd name="connsiteY3" fmla="*/ 6501790 h 6501790"/>
              </a:gdLst>
              <a:ahLst/>
              <a:cxnLst>
                <a:cxn ang="0">
                  <a:pos x="connsiteX0" y="connsiteY0"/>
                </a:cxn>
                <a:cxn ang="0">
                  <a:pos x="connsiteX1" y="connsiteY1"/>
                </a:cxn>
                <a:cxn ang="0">
                  <a:pos x="connsiteX2" y="connsiteY2"/>
                </a:cxn>
                <a:cxn ang="0">
                  <a:pos x="connsiteX3" y="connsiteY3"/>
                </a:cxn>
              </a:cxnLst>
              <a:rect l="l" t="t" r="r" b="b"/>
              <a:pathLst>
                <a:path w="4074014" h="6501790">
                  <a:moveTo>
                    <a:pt x="0" y="0"/>
                  </a:moveTo>
                  <a:lnTo>
                    <a:pt x="4074014" y="0"/>
                  </a:lnTo>
                  <a:lnTo>
                    <a:pt x="4074014" y="6501790"/>
                  </a:lnTo>
                  <a:lnTo>
                    <a:pt x="0" y="6501790"/>
                  </a:lnTo>
                  <a:close/>
                </a:path>
              </a:pathLst>
            </a:custGeom>
          </p:spPr>
        </p:pic>
        <p:pic>
          <p:nvPicPr>
            <p:cNvPr id="33" name="图形 32"/>
            <p:cNvPicPr>
              <a:picLocks noChangeAspect="1"/>
            </p:cNvPicPr>
            <p:nvPr/>
          </p:nvPicPr>
          <p:blipFill>
            <a:blip r:embed="rId8"/>
            <a:srcRect r="20477" b="7178"/>
            <a:stretch>
              <a:fillRect/>
            </a:stretch>
          </p:blipFill>
          <p:spPr>
            <a:xfrm>
              <a:off x="8276826" y="502641"/>
              <a:ext cx="3921614" cy="6349390"/>
            </a:xfrm>
            <a:custGeom>
              <a:avLst/>
              <a:gdLst>
                <a:gd name="connsiteX0" fmla="*/ 0 w 3921614"/>
                <a:gd name="connsiteY0" fmla="*/ 0 h 6349390"/>
                <a:gd name="connsiteX1" fmla="*/ 3921614 w 3921614"/>
                <a:gd name="connsiteY1" fmla="*/ 0 h 6349390"/>
                <a:gd name="connsiteX2" fmla="*/ 3921614 w 3921614"/>
                <a:gd name="connsiteY2" fmla="*/ 6349390 h 6349390"/>
                <a:gd name="connsiteX3" fmla="*/ 0 w 3921614"/>
                <a:gd name="connsiteY3" fmla="*/ 6349390 h 6349390"/>
              </a:gdLst>
              <a:ahLst/>
              <a:cxnLst>
                <a:cxn ang="0">
                  <a:pos x="connsiteX0" y="connsiteY0"/>
                </a:cxn>
                <a:cxn ang="0">
                  <a:pos x="connsiteX1" y="connsiteY1"/>
                </a:cxn>
                <a:cxn ang="0">
                  <a:pos x="connsiteX2" y="connsiteY2"/>
                </a:cxn>
                <a:cxn ang="0">
                  <a:pos x="connsiteX3" y="connsiteY3"/>
                </a:cxn>
              </a:cxnLst>
              <a:rect l="l" t="t" r="r" b="b"/>
              <a:pathLst>
                <a:path w="3921614" h="6349390">
                  <a:moveTo>
                    <a:pt x="0" y="0"/>
                  </a:moveTo>
                  <a:lnTo>
                    <a:pt x="3921614" y="0"/>
                  </a:lnTo>
                  <a:lnTo>
                    <a:pt x="3921614" y="6349390"/>
                  </a:lnTo>
                  <a:lnTo>
                    <a:pt x="0" y="6349390"/>
                  </a:lnTo>
                  <a:close/>
                </a:path>
              </a:pathLst>
            </a:custGeom>
          </p:spPr>
        </p:pic>
      </p:grpSp>
      <p:sp>
        <p:nvSpPr>
          <p:cNvPr id="16" name="日期占位符 15"/>
          <p:cNvSpPr>
            <a:spLocks noGrp="1"/>
          </p:cNvSpPr>
          <p:nvPr>
            <p:ph type="dt" sz="half" idx="10"/>
            <p:custDataLst>
              <p:tags r:id="rId9"/>
            </p:custDataLst>
          </p:nvPr>
        </p:nvSpPr>
        <p:spPr>
          <a:xfrm>
            <a:off x="879475" y="6350000"/>
            <a:ext cx="2700338" cy="315913"/>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17" name="页脚占位符 16"/>
          <p:cNvSpPr>
            <a:spLocks noGrp="1"/>
          </p:cNvSpPr>
          <p:nvPr>
            <p:ph type="ftr" sz="quarter" idx="11"/>
            <p:custDataLst>
              <p:tags r:id="rId10"/>
            </p:custDataLst>
          </p:nvPr>
        </p:nvSpPr>
        <p:spPr>
          <a:xfrm>
            <a:off x="4116388" y="6350000"/>
            <a:ext cx="3959225" cy="315913"/>
          </a:xfrm>
          <a:prstGeom prst="rect">
            <a:avLst/>
          </a:prstGeom>
        </p:spPr>
        <p:txBody>
          <a:bodyPr vert="horz" lIns="91440" tIns="45720" rIns="91440" bIns="45720" rtlCol="0" anchor="ctr">
            <a:normAutofit/>
          </a:bodyPr>
          <a:lstStyle/>
          <a:p>
            <a:pPr fontAlgn="auto"/>
            <a:endParaRPr lang="zh-CN" altLang="en-US" strike="noStrike" noProof="1" dirty="0"/>
          </a:p>
        </p:txBody>
      </p:sp>
      <p:sp>
        <p:nvSpPr>
          <p:cNvPr id="18" name="灯片编号占位符 17"/>
          <p:cNvSpPr>
            <a:spLocks noGrp="1"/>
          </p:cNvSpPr>
          <p:nvPr>
            <p:ph type="sldNum" sz="quarter" idx="12"/>
            <p:custDataLst>
              <p:tags r:id="rId11"/>
            </p:custDataLst>
          </p:nvPr>
        </p:nvSpPr>
        <p:spPr>
          <a:xfrm>
            <a:off x="8610600" y="6350000"/>
            <a:ext cx="2700338" cy="315913"/>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11" name="等腰三角形 10"/>
          <p:cNvSpPr/>
          <p:nvPr>
            <p:custDataLst>
              <p:tags r:id="rId2"/>
            </p:custDataLst>
          </p:nvPr>
        </p:nvSpPr>
        <p:spPr>
          <a:xfrm rot="19860000" flipH="1">
            <a:off x="285750" y="-80962"/>
            <a:ext cx="552450" cy="681038"/>
          </a:xfrm>
          <a:prstGeom prst="triangle">
            <a:avLst>
              <a:gd name="adj" fmla="val 77406"/>
            </a:avLst>
          </a:prstGeom>
          <a:noFill/>
          <a:ln w="28575" cmpd="sng">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7" name="等腰三角形 6"/>
          <p:cNvSpPr/>
          <p:nvPr>
            <p:custDataLst>
              <p:tags r:id="rId3"/>
            </p:custDataLst>
          </p:nvPr>
        </p:nvSpPr>
        <p:spPr>
          <a:xfrm rot="1620000">
            <a:off x="203200" y="5691188"/>
            <a:ext cx="542925" cy="428625"/>
          </a:xfrm>
          <a:prstGeom prst="triangle">
            <a:avLst>
              <a:gd name="adj" fmla="val 76973"/>
            </a:avLst>
          </a:prstGeom>
          <a:solidFill>
            <a:schemeClr val="accent1">
              <a:alpha val="10000"/>
            </a:schemeClr>
          </a:solidFill>
          <a:ln w="50800" cmpd="sng">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8" name="等腰三角形 7"/>
          <p:cNvSpPr/>
          <p:nvPr>
            <p:custDataLst>
              <p:tags r:id="rId4"/>
            </p:custDataLst>
          </p:nvPr>
        </p:nvSpPr>
        <p:spPr>
          <a:xfrm rot="18060000">
            <a:off x="10542588" y="515938"/>
            <a:ext cx="1377950" cy="1095375"/>
          </a:xfrm>
          <a:prstGeom prst="triangle">
            <a:avLst>
              <a:gd name="adj" fmla="val 23574"/>
            </a:avLst>
          </a:prstGeom>
          <a:noFill/>
          <a:ln w="50800" cmpd="sng">
            <a:solidFill>
              <a:schemeClr val="accent1">
                <a:alpha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9" name="等腰三角形 8"/>
          <p:cNvSpPr/>
          <p:nvPr>
            <p:custDataLst>
              <p:tags r:id="rId5"/>
            </p:custDataLst>
          </p:nvPr>
        </p:nvSpPr>
        <p:spPr>
          <a:xfrm rot="1620000">
            <a:off x="341313" y="5875338"/>
            <a:ext cx="541338" cy="427038"/>
          </a:xfrm>
          <a:prstGeom prst="triangle">
            <a:avLst>
              <a:gd name="adj" fmla="val 76973"/>
            </a:avLst>
          </a:prstGeom>
          <a:solidFill>
            <a:schemeClr val="accent1">
              <a:alpha val="10000"/>
            </a:schemeClr>
          </a:solidFill>
          <a:ln w="50800" cmpd="sng">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10" name="等腰三角形 9"/>
          <p:cNvSpPr/>
          <p:nvPr>
            <p:custDataLst>
              <p:tags r:id="rId6"/>
            </p:custDataLst>
          </p:nvPr>
        </p:nvSpPr>
        <p:spPr>
          <a:xfrm rot="18060000">
            <a:off x="10524331" y="-30956"/>
            <a:ext cx="1376363" cy="1095375"/>
          </a:xfrm>
          <a:prstGeom prst="triangle">
            <a:avLst>
              <a:gd name="adj" fmla="val 23574"/>
            </a:avLst>
          </a:prstGeom>
          <a:noFill/>
          <a:ln w="50800" cmpd="sng">
            <a:solidFill>
              <a:schemeClr val="accent1">
                <a:alpha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2" name="标题 1"/>
          <p:cNvSpPr>
            <a:spLocks noGrp="1"/>
          </p:cNvSpPr>
          <p:nvPr>
            <p:ph type="title"/>
          </p:nvPr>
        </p:nvSpPr>
        <p:spPr>
          <a:xfrm>
            <a:off x="669883"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669883"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7"/>
            </p:custDataLst>
          </p:nvPr>
        </p:nvSpPr>
        <p:spPr>
          <a:xfrm>
            <a:off x="879475" y="6350000"/>
            <a:ext cx="2700338" cy="315913"/>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custDataLst>
              <p:tags r:id="rId8"/>
            </p:custDataLst>
          </p:nvPr>
        </p:nvSpPr>
        <p:spPr>
          <a:xfrm>
            <a:off x="4116388" y="6350000"/>
            <a:ext cx="3959225" cy="315913"/>
          </a:xfrm>
          <a:prstGeom prst="rect">
            <a:avLst/>
          </a:prstGeom>
        </p:spPr>
        <p:txBody>
          <a:bodyPr vert="horz" lIns="91440" tIns="45720" rIns="91440" bIns="45720" rtlCol="0" anchor="ctr">
            <a:normAutofit/>
          </a:bodyPr>
          <a:lstStyle/>
          <a:p>
            <a:pPr fontAlgn="auto"/>
            <a:endParaRPr lang="zh-CN" altLang="en-US" strike="noStrike" noProof="1"/>
          </a:p>
        </p:txBody>
      </p:sp>
      <p:sp>
        <p:nvSpPr>
          <p:cNvPr id="6" name="灯片编号占位符 5"/>
          <p:cNvSpPr>
            <a:spLocks noGrp="1"/>
          </p:cNvSpPr>
          <p:nvPr>
            <p:ph type="sldNum" sz="quarter" idx="12"/>
            <p:custDataLst>
              <p:tags r:id="rId9"/>
            </p:custDataLst>
          </p:nvPr>
        </p:nvSpPr>
        <p:spPr>
          <a:xfrm>
            <a:off x="8610600" y="6350000"/>
            <a:ext cx="2700338" cy="315913"/>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10" name="等腰三角形 9"/>
          <p:cNvSpPr/>
          <p:nvPr>
            <p:custDataLst>
              <p:tags r:id="rId2"/>
            </p:custDataLst>
          </p:nvPr>
        </p:nvSpPr>
        <p:spPr>
          <a:xfrm rot="18060000">
            <a:off x="2477294" y="3091656"/>
            <a:ext cx="1376363" cy="1095375"/>
          </a:xfrm>
          <a:prstGeom prst="triangle">
            <a:avLst>
              <a:gd name="adj" fmla="val 23574"/>
            </a:avLst>
          </a:prstGeom>
          <a:noFill/>
          <a:ln w="50800" cmpd="sng">
            <a:solidFill>
              <a:schemeClr val="accent1">
                <a:alpha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grpSp>
        <p:nvGrpSpPr>
          <p:cNvPr id="12292" name="组合 8"/>
          <p:cNvGrpSpPr/>
          <p:nvPr/>
        </p:nvGrpSpPr>
        <p:grpSpPr>
          <a:xfrm>
            <a:off x="4926013" y="192088"/>
            <a:ext cx="2339975" cy="2868612"/>
            <a:chOff x="7734300" y="541020"/>
            <a:chExt cx="3856355" cy="4728845"/>
          </a:xfrm>
        </p:grpSpPr>
        <p:sp>
          <p:nvSpPr>
            <p:cNvPr id="7" name="等腰三角形 6"/>
            <p:cNvSpPr/>
            <p:nvPr>
              <p:custDataLst>
                <p:tags r:id="rId3"/>
              </p:custDataLst>
            </p:nvPr>
          </p:nvSpPr>
          <p:spPr>
            <a:xfrm rot="1740000">
              <a:off x="8046720" y="901700"/>
              <a:ext cx="3543935" cy="4368165"/>
            </a:xfrm>
            <a:prstGeom prst="triangle">
              <a:avLst>
                <a:gd name="adj" fmla="val 77406"/>
              </a:avLst>
            </a:prstGeom>
            <a:noFill/>
            <a:ln w="317500" cmpd="sng">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8" name="等腰三角形 7"/>
            <p:cNvSpPr/>
            <p:nvPr>
              <p:custDataLst>
                <p:tags r:id="rId4"/>
              </p:custDataLst>
            </p:nvPr>
          </p:nvSpPr>
          <p:spPr>
            <a:xfrm rot="1740000">
              <a:off x="7734300" y="541020"/>
              <a:ext cx="3543935" cy="4368165"/>
            </a:xfrm>
            <a:prstGeom prst="triangle">
              <a:avLst>
                <a:gd name="adj" fmla="val 77406"/>
              </a:avLst>
            </a:prstGeom>
            <a:noFill/>
            <a:ln w="279400" cmpd="sng">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grpSp>
      <p:sp>
        <p:nvSpPr>
          <p:cNvPr id="2" name="标题 1"/>
          <p:cNvSpPr>
            <a:spLocks noGrp="1"/>
          </p:cNvSpPr>
          <p:nvPr>
            <p:ph type="title" hasCustomPrompt="1"/>
          </p:nvPr>
        </p:nvSpPr>
        <p:spPr>
          <a:xfrm>
            <a:off x="3564724" y="3581400"/>
            <a:ext cx="5062649" cy="852175"/>
          </a:xfrm>
        </p:spPr>
        <p:txBody>
          <a:bodyPr lIns="101600" tIns="38100" rIns="63500" bIns="38100" anchor="b" anchorCtr="0">
            <a:noAutofit/>
          </a:bodyPr>
          <a:lstStyle>
            <a:lvl1pPr algn="ctr">
              <a:defRPr sz="3600" u="none" strike="noStrike" kern="1200" cap="none" spc="300" normalizeH="0">
                <a:solidFill>
                  <a:schemeClr val="tx1"/>
                </a:solidFill>
                <a:uFillTx/>
                <a:latin typeface="微软雅黑" panose="020B0503020204020204" charset="-122"/>
                <a:ea typeface="微软雅黑" panose="020B0503020204020204" charset="-122"/>
              </a:defRPr>
            </a:lvl1pPr>
          </a:lstStyle>
          <a:p>
            <a:pPr fontAlgn="auto"/>
            <a:r>
              <a:rPr lang="zh-CN" altLang="en-US" strike="noStrike" noProof="1" dirty="0"/>
              <a:t>单击此处编辑标题</a:t>
            </a:r>
            <a:endParaRPr lang="zh-CN" altLang="en-US" strike="noStrike" noProof="1" dirty="0"/>
          </a:p>
        </p:txBody>
      </p:sp>
      <p:sp>
        <p:nvSpPr>
          <p:cNvPr id="3" name="文本占位符 2"/>
          <p:cNvSpPr>
            <a:spLocks noGrp="1"/>
          </p:cNvSpPr>
          <p:nvPr>
            <p:ph type="body" idx="1"/>
          </p:nvPr>
        </p:nvSpPr>
        <p:spPr>
          <a:xfrm>
            <a:off x="3564719" y="4511675"/>
            <a:ext cx="5062649" cy="1520825"/>
          </a:xfrm>
        </p:spPr>
        <p:txBody>
          <a:bodyPr lIns="101600" tIns="38100" rIns="76200" bIns="38100">
            <a:noAutofit/>
          </a:bodyPr>
          <a:lstStyle>
            <a:lvl1pPr marL="0" indent="0" algn="ctr" eaLnBrk="1" fontAlgn="auto" latinLnBrk="0" hangingPunct="1">
              <a:buNone/>
              <a:defRPr kumimoji="0" lang="zh-CN" altLang="en-US" sz="20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dirty="0"/>
              <a:t>单击此处编辑母版文本样式</a:t>
            </a:r>
            <a:endParaRPr lang="zh-CN" altLang="en-US" strike="noStrike" noProof="1" dirty="0"/>
          </a:p>
        </p:txBody>
      </p:sp>
      <p:sp>
        <p:nvSpPr>
          <p:cNvPr id="4" name="日期占位符 3"/>
          <p:cNvSpPr>
            <a:spLocks noGrp="1"/>
          </p:cNvSpPr>
          <p:nvPr>
            <p:ph type="dt" sz="half" idx="10"/>
            <p:custDataLst>
              <p:tags r:id="rId5"/>
            </p:custDataLst>
          </p:nvPr>
        </p:nvSpPr>
        <p:spPr>
          <a:xfrm>
            <a:off x="879475" y="6350000"/>
            <a:ext cx="2700338" cy="315913"/>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custDataLst>
              <p:tags r:id="rId6"/>
            </p:custDataLst>
          </p:nvPr>
        </p:nvSpPr>
        <p:spPr>
          <a:xfrm>
            <a:off x="4116388" y="6350000"/>
            <a:ext cx="3959225" cy="315913"/>
          </a:xfrm>
          <a:prstGeom prst="rect">
            <a:avLst/>
          </a:prstGeom>
        </p:spPr>
        <p:txBody>
          <a:bodyPr vert="horz" lIns="91440" tIns="45720" rIns="91440" bIns="45720" rtlCol="0" anchor="ctr">
            <a:normAutofit/>
          </a:bodyPr>
          <a:lstStyle/>
          <a:p>
            <a:pPr fontAlgn="auto"/>
            <a:endParaRPr lang="zh-CN" altLang="en-US" strike="noStrike" noProof="1"/>
          </a:p>
        </p:txBody>
      </p:sp>
      <p:sp>
        <p:nvSpPr>
          <p:cNvPr id="6" name="灯片编号占位符 5"/>
          <p:cNvSpPr>
            <a:spLocks noGrp="1"/>
          </p:cNvSpPr>
          <p:nvPr>
            <p:ph type="sldNum" sz="quarter" idx="12"/>
            <p:custDataLst>
              <p:tags r:id="rId7"/>
            </p:custDataLst>
          </p:nvPr>
        </p:nvSpPr>
        <p:spPr>
          <a:xfrm>
            <a:off x="8610600" y="6350000"/>
            <a:ext cx="2700338" cy="315913"/>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69883"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内容占位符 2"/>
          <p:cNvSpPr>
            <a:spLocks noGrp="1"/>
          </p:cNvSpPr>
          <p:nvPr>
            <p:ph sz="half" idx="1"/>
          </p:nvPr>
        </p:nvSpPr>
        <p:spPr>
          <a:xfrm>
            <a:off x="669931" y="952508"/>
            <a:ext cx="5283243"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6238877" y="952508"/>
            <a:ext cx="5283243" cy="5388907"/>
          </a:xfrm>
        </p:spPr>
        <p:txBody>
          <a:bodyPr>
            <a:noAutofit/>
          </a:bodyPr>
          <a:lstStyle>
            <a:lvl1pPr>
              <a:defRPr sz="1600">
                <a:latin typeface="微软雅黑" panose="020B0503020204020204" charset="-122"/>
                <a:ea typeface="微软雅黑" panose="020B0503020204020204" charset="-122"/>
              </a:defRPr>
            </a:lvl1pPr>
            <a:lvl2pPr>
              <a:defRPr sz="1600">
                <a:latin typeface="微软雅黑" panose="020B0503020204020204" charset="-122"/>
                <a:ea typeface="微软雅黑" panose="020B0503020204020204" charset="-122"/>
              </a:defRPr>
            </a:lvl2pPr>
            <a:lvl3pPr>
              <a:defRPr sz="1600">
                <a:latin typeface="微软雅黑" panose="020B0503020204020204" charset="-122"/>
                <a:ea typeface="微软雅黑" panose="020B0503020204020204" charset="-122"/>
              </a:defRPr>
            </a:lvl3pPr>
            <a:lvl4pPr>
              <a:defRPr sz="1600">
                <a:latin typeface="微软雅黑" panose="020B0503020204020204" charset="-122"/>
                <a:ea typeface="微软雅黑" panose="020B0503020204020204" charset="-122"/>
              </a:defRPr>
            </a:lvl4pPr>
            <a:lvl5pPr>
              <a:defRPr sz="1600">
                <a:latin typeface="微软雅黑" panose="020B0503020204020204" charset="-122"/>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dirty="0"/>
          </a:p>
        </p:txBody>
      </p:sp>
      <p:sp>
        <p:nvSpPr>
          <p:cNvPr id="7" name="灯片编号占位符 6"/>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69883"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669931" y="952508"/>
            <a:ext cx="5283243"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微软雅黑" panose="020B0503020204020204" charset="-122"/>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6235751" y="952508"/>
            <a:ext cx="5283243"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6235751" y="1406525"/>
            <a:ext cx="5283243"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8" name="页脚占位符 7"/>
          <p:cNvSpPr>
            <a:spLocks noGrp="1"/>
          </p:cNvSpPr>
          <p:nvPr>
            <p:ph type="ftr" sz="quarter" idx="11"/>
          </p:nvPr>
        </p:nvSpPr>
        <p:spPr/>
        <p:txBody>
          <a:bodyPr/>
          <a:p>
            <a:pPr fontAlgn="auto"/>
            <a:endParaRPr lang="zh-CN" altLang="en-US" strike="noStrike" noProof="1" dirty="0"/>
          </a:p>
        </p:txBody>
      </p:sp>
      <p:sp>
        <p:nvSpPr>
          <p:cNvPr id="9" name="灯片编号占位符 8"/>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dirty="0"/>
          </a:p>
        </p:txBody>
      </p:sp>
      <p:sp>
        <p:nvSpPr>
          <p:cNvPr id="5" name="灯片编号占位符 4"/>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1"/>
          </p:nvPr>
        </p:nvSpPr>
        <p:spPr/>
        <p:txBody>
          <a:bodyPr/>
          <a:p>
            <a:pPr fontAlgn="auto"/>
            <a:endParaRPr lang="zh-CN" altLang="en-US" strike="noStrike" noProof="1" dirty="0"/>
          </a:p>
        </p:txBody>
      </p:sp>
      <p:sp>
        <p:nvSpPr>
          <p:cNvPr id="4" name="灯片编号占位符 3"/>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69931"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669931" y="952508"/>
            <a:ext cx="5283243"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6238925" y="952508"/>
            <a:ext cx="5283243"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dirty="0"/>
          </a:p>
        </p:txBody>
      </p:sp>
      <p:sp>
        <p:nvSpPr>
          <p:cNvPr id="7" name="灯片编号占位符 6"/>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latin typeface="微软雅黑" panose="020B0503020204020204" charset="-122"/>
                <a:ea typeface="微软雅黑" panose="020B0503020204020204" charset="-122"/>
              </a:defRPr>
            </a:lvl1pPr>
            <a:lvl2pPr indent="0" eaLnBrk="1" fontAlgn="auto" latinLnBrk="0" hangingPunct="1">
              <a:defRPr>
                <a:latin typeface="微软雅黑" panose="020B0503020204020204" charset="-122"/>
                <a:ea typeface="微软雅黑" panose="020B0503020204020204" charset="-122"/>
              </a:defRPr>
            </a:lvl2pPr>
            <a:lvl3pPr indent="0" eaLnBrk="1" fontAlgn="auto" latinLnBrk="0" hangingPunct="1">
              <a:defRPr>
                <a:latin typeface="微软雅黑" panose="020B0503020204020204" charset="-122"/>
                <a:ea typeface="微软雅黑" panose="020B0503020204020204" charset="-122"/>
              </a:defRPr>
            </a:lvl3pPr>
            <a:lvl4pPr indent="0" eaLnBrk="1" fontAlgn="auto" latinLnBrk="0" hangingPunct="1">
              <a:defRPr>
                <a:latin typeface="微软雅黑" panose="020B0503020204020204" charset="-122"/>
                <a:ea typeface="微软雅黑" panose="020B0503020204020204" charset="-122"/>
              </a:defRPr>
            </a:lvl4pPr>
            <a:lvl5pPr indent="0" eaLnBrk="1" fontAlgn="auto" latinLnBrk="0" hangingPunct="1">
              <a:defRPr>
                <a:latin typeface="微软雅黑" panose="020B0503020204020204" charset="-122"/>
                <a:ea typeface="微软雅黑" panose="020B050302020402020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69931" y="952508"/>
            <a:ext cx="10852237" cy="5388907"/>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2" name="日期占位符 1"/>
          <p:cNvSpPr>
            <a:spLocks noGrp="1"/>
          </p:cNvSpPr>
          <p:nvPr>
            <p:ph type="dt" sz="half" idx="14"/>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5"/>
          </p:nvPr>
        </p:nvSpPr>
        <p:spPr/>
        <p:txBody>
          <a:bodyPr/>
          <a:p>
            <a:pPr fontAlgn="auto"/>
            <a:endParaRPr lang="zh-CN" altLang="en-US" strike="noStrike" noProof="1" dirty="0"/>
          </a:p>
        </p:txBody>
      </p:sp>
      <p:sp>
        <p:nvSpPr>
          <p:cNvPr id="4" name="灯片编号占位符 3"/>
          <p:cNvSpPr>
            <a:spLocks noGrp="1"/>
          </p:cNvSpPr>
          <p:nvPr>
            <p:ph type="sldNum" sz="quarter" idx="16"/>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1"/>
        </a:solidFill>
        <a:effectLst/>
      </p:bgPr>
    </p:bg>
    <p:spTree>
      <p:nvGrpSpPr>
        <p:cNvPr id="1" name=""/>
        <p:cNvGrpSpPr/>
        <p:nvPr/>
      </p:nvGrpSpPr>
      <p:grpSpPr>
        <a:xfrm>
          <a:off x="0" y="0"/>
          <a:ext cx="0" cy="0"/>
          <a:chOff x="0" y="0"/>
          <a:chExt cx="0" cy="0"/>
        </a:xfrm>
      </p:grpSpPr>
      <p:sp>
        <p:nvSpPr>
          <p:cNvPr id="15" name="等腰三角形 14"/>
          <p:cNvSpPr/>
          <p:nvPr>
            <p:custDataLst>
              <p:tags r:id="rId2"/>
            </p:custDataLst>
          </p:nvPr>
        </p:nvSpPr>
        <p:spPr>
          <a:xfrm rot="19860000" flipH="1">
            <a:off x="523875" y="68263"/>
            <a:ext cx="3544888" cy="4368800"/>
          </a:xfrm>
          <a:prstGeom prst="triangle">
            <a:avLst>
              <a:gd name="adj" fmla="val 77406"/>
            </a:avLst>
          </a:prstGeom>
          <a:noFill/>
          <a:ln w="317500" cmpd="sng">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16" name="等腰三角形 15"/>
          <p:cNvSpPr/>
          <p:nvPr>
            <p:custDataLst>
              <p:tags r:id="rId3"/>
            </p:custDataLst>
          </p:nvPr>
        </p:nvSpPr>
        <p:spPr>
          <a:xfrm rot="19980000" flipH="1">
            <a:off x="10809288" y="5480050"/>
            <a:ext cx="1430338" cy="1128713"/>
          </a:xfrm>
          <a:prstGeom prst="triangle">
            <a:avLst>
              <a:gd name="adj" fmla="val 76973"/>
            </a:avLst>
          </a:prstGeom>
          <a:solidFill>
            <a:schemeClr val="accent1">
              <a:alpha val="10000"/>
            </a:schemeClr>
          </a:solidFill>
          <a:ln w="50800" cmpd="sng">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17" name="等腰三角形 16"/>
          <p:cNvSpPr/>
          <p:nvPr>
            <p:custDataLst>
              <p:tags r:id="rId4"/>
            </p:custDataLst>
          </p:nvPr>
        </p:nvSpPr>
        <p:spPr>
          <a:xfrm rot="3540000" flipH="1">
            <a:off x="6350000" y="63500"/>
            <a:ext cx="1377950" cy="1095375"/>
          </a:xfrm>
          <a:prstGeom prst="triangle">
            <a:avLst>
              <a:gd name="adj" fmla="val 23574"/>
            </a:avLst>
          </a:prstGeom>
          <a:noFill/>
          <a:ln w="50800" cmpd="sng">
            <a:solidFill>
              <a:schemeClr val="accent1">
                <a:alpha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18" name="等腰三角形 17"/>
          <p:cNvSpPr/>
          <p:nvPr>
            <p:custDataLst>
              <p:tags r:id="rId5"/>
            </p:custDataLst>
          </p:nvPr>
        </p:nvSpPr>
        <p:spPr>
          <a:xfrm rot="19860000" flipH="1">
            <a:off x="836613" y="-292100"/>
            <a:ext cx="3543300" cy="4368800"/>
          </a:xfrm>
          <a:prstGeom prst="triangle">
            <a:avLst>
              <a:gd name="adj" fmla="val 77406"/>
            </a:avLst>
          </a:prstGeom>
          <a:noFill/>
          <a:ln w="279400" cmpd="sng">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2" name="标题 1"/>
          <p:cNvSpPr>
            <a:spLocks noGrp="1"/>
          </p:cNvSpPr>
          <p:nvPr>
            <p:ph type="title" hasCustomPrompt="1"/>
          </p:nvPr>
        </p:nvSpPr>
        <p:spPr>
          <a:xfrm>
            <a:off x="5474375" y="2247742"/>
            <a:ext cx="6125805" cy="144811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8800" b="1" i="0" u="none" strike="noStrike" kern="1200" cap="none" spc="6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fontAlgn="auto"/>
            <a:r>
              <a:rPr strike="noStrike" noProof="1" dirty="0">
                <a:sym typeface="+mn-ea"/>
              </a:rPr>
              <a:t>编辑标题</a:t>
            </a:r>
            <a:endParaRPr strike="noStrike" noProof="1" dirty="0">
              <a:sym typeface="+mn-ea"/>
            </a:endParaRPr>
          </a:p>
        </p:txBody>
      </p:sp>
      <p:sp>
        <p:nvSpPr>
          <p:cNvPr id="3" name="日期占位符 2"/>
          <p:cNvSpPr>
            <a:spLocks noGrp="1"/>
          </p:cNvSpPr>
          <p:nvPr>
            <p:ph type="dt" sz="half" idx="10"/>
            <p:custDataLst>
              <p:tags r:id="rId6"/>
            </p:custDataLst>
          </p:nvPr>
        </p:nvSpPr>
        <p:spPr>
          <a:xfrm>
            <a:off x="879475" y="6350000"/>
            <a:ext cx="2700338" cy="315913"/>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4116388" y="6350000"/>
            <a:ext cx="3959225" cy="315913"/>
          </a:xfrm>
          <a:prstGeom prst="rect">
            <a:avLst/>
          </a:prstGeom>
        </p:spPr>
        <p:txBody>
          <a:bodyPr vert="horz" lIns="91440" tIns="45720" rIns="91440" bIns="45720" rtlCol="0" anchor="ctr">
            <a:normAutofit/>
          </a:bodyPr>
          <a:lstStyle/>
          <a:p>
            <a:pPr fontAlgn="auto"/>
            <a:endParaRPr lang="zh-CN" altLang="en-US" strike="noStrike" noProof="1"/>
          </a:p>
        </p:txBody>
      </p:sp>
      <p:sp>
        <p:nvSpPr>
          <p:cNvPr id="5" name="灯片编号占位符 4"/>
          <p:cNvSpPr>
            <a:spLocks noGrp="1"/>
          </p:cNvSpPr>
          <p:nvPr>
            <p:ph type="sldNum" sz="quarter" idx="12"/>
            <p:custDataLst>
              <p:tags r:id="rId8"/>
            </p:custDataLst>
          </p:nvPr>
        </p:nvSpPr>
        <p:spPr>
          <a:xfrm>
            <a:off x="8610600" y="6350000"/>
            <a:ext cx="2700338" cy="315913"/>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8" Type="http://schemas.openxmlformats.org/officeDocument/2006/relationships/theme" Target="../theme/theme2.xml"/><Relationship Id="rId17" Type="http://schemas.openxmlformats.org/officeDocument/2006/relationships/tags" Target="../tags/tag98.xml"/><Relationship Id="rId16" Type="http://schemas.openxmlformats.org/officeDocument/2006/relationships/tags" Target="../tags/tag97.xml"/><Relationship Id="rId15" Type="http://schemas.openxmlformats.org/officeDocument/2006/relationships/tags" Target="../tags/tag96.xml"/><Relationship Id="rId14" Type="http://schemas.openxmlformats.org/officeDocument/2006/relationships/tags" Target="../tags/tag95.xml"/><Relationship Id="rId13" Type="http://schemas.openxmlformats.org/officeDocument/2006/relationships/tags" Target="../tags/tag94.xml"/><Relationship Id="rId12" Type="http://schemas.openxmlformats.org/officeDocument/2006/relationships/tags" Target="../tags/tag9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1026" name="标题占位符 1"/>
          <p:cNvSpPr>
            <a:spLocks noGrp="1"/>
          </p:cNvSpPr>
          <p:nvPr>
            <p:ph type="title"/>
            <p:custDataLst>
              <p:tags r:id="rId12"/>
            </p:custDataLst>
          </p:nvPr>
        </p:nvSpPr>
        <p:spPr>
          <a:xfrm>
            <a:off x="838200" y="365125"/>
            <a:ext cx="10515600" cy="1325563"/>
          </a:xfrm>
          <a:prstGeom prst="rect">
            <a:avLst/>
          </a:prstGeom>
          <a:noFill/>
          <a:ln w="9525">
            <a:noFill/>
          </a:ln>
        </p:spPr>
        <p:txBody>
          <a:bodyPr vert="horz" lIns="91440" tIns="45720" rIns="91440" bIns="45720" anchor="ctr"/>
          <a:p>
            <a:pPr lvl="0"/>
            <a:r>
              <a:rPr lang="zh-CN" altLang="en-US" dirty="0"/>
              <a:t>单击此处编辑母版标题样式</a:t>
            </a:r>
            <a:endParaRPr lang="zh-CN" altLang="en-US" dirty="0"/>
          </a:p>
        </p:txBody>
      </p:sp>
      <p:sp>
        <p:nvSpPr>
          <p:cNvPr id="1027" name="文本占位符 2"/>
          <p:cNvSpPr>
            <a:spLocks noGrp="1"/>
          </p:cNvSpPr>
          <p:nvPr>
            <p:ph type="body"/>
            <p:custDataLst>
              <p:tags r:id="rId13"/>
            </p:custDataLst>
          </p:nvPr>
        </p:nvSpPr>
        <p:spPr>
          <a:xfrm>
            <a:off x="838200" y="1825625"/>
            <a:ext cx="10515600" cy="4351338"/>
          </a:xfrm>
          <a:prstGeom prst="rect">
            <a:avLst/>
          </a:prstGeom>
          <a:noFill/>
          <a:ln w="9525">
            <a:noFill/>
          </a:ln>
        </p:spPr>
        <p:txBody>
          <a:bodyPr vert="horz" lIns="91440" tIns="45720" rIns="91440" bIns="45720" anchor="t"/>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lumMod val="65000"/>
                    <a:lumOff val="35000"/>
                  </a:schemeClr>
                </a:solidFill>
              </a:defRPr>
            </a:lvl1p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lumMod val="65000"/>
                    <a:lumOff val="35000"/>
                  </a:schemeClr>
                </a:solidFill>
              </a:defRPr>
            </a:lvl1pPr>
          </a:lstStyle>
          <a:p>
            <a:pPr fontAlgn="auto"/>
            <a:endParaRPr lang="zh-CN" altLang="en-US" strike="noStrike" noProof="1"/>
          </a:p>
        </p:txBody>
      </p:sp>
      <p:sp>
        <p:nvSpPr>
          <p:cNvPr id="6" name="灯片编号占位符 5"/>
          <p:cNvSpPr>
            <a:spLocks noGrp="1"/>
          </p:cNvSpPr>
          <p:nvPr>
            <p:ph type="sldNum" sz="quarter" idx="4"/>
            <p:custDataLst>
              <p:tags r:id="rId16"/>
            </p:custDataLst>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lumMod val="65000"/>
                    <a:lumOff val="35000"/>
                  </a:schemeClr>
                </a:solidFill>
              </a:defRPr>
            </a:lvl1p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标题占位符 1"/>
          <p:cNvSpPr>
            <a:spLocks noGrp="1"/>
          </p:cNvSpPr>
          <p:nvPr>
            <p:ph type="title"/>
            <p:custDataLst>
              <p:tags r:id="rId12"/>
            </p:custDataLst>
          </p:nvPr>
        </p:nvSpPr>
        <p:spPr>
          <a:xfrm>
            <a:off x="669925" y="442913"/>
            <a:ext cx="10852150" cy="442912"/>
          </a:xfrm>
          <a:prstGeom prst="rect">
            <a:avLst/>
          </a:prstGeom>
          <a:noFill/>
          <a:ln w="9525">
            <a:noFill/>
          </a:ln>
        </p:spPr>
        <p:txBody>
          <a:bodyPr vert="horz" lIns="101600" tIns="38100" rIns="76200" bIns="38100" anchor="t"/>
          <a:p>
            <a:pPr lvl="0"/>
            <a:r>
              <a:rPr lang="zh-CN" altLang="en-US" dirty="0"/>
              <a:t>单击此处编辑母版标题样式</a:t>
            </a:r>
            <a:endParaRPr lang="zh-CN" altLang="en-US" dirty="0"/>
          </a:p>
        </p:txBody>
      </p:sp>
      <p:sp>
        <p:nvSpPr>
          <p:cNvPr id="2051" name="文本占位符 2"/>
          <p:cNvSpPr>
            <a:spLocks noGrp="1"/>
          </p:cNvSpPr>
          <p:nvPr>
            <p:ph type="body"/>
            <p:custDataLst>
              <p:tags r:id="rId13"/>
            </p:custDataLst>
          </p:nvPr>
        </p:nvSpPr>
        <p:spPr>
          <a:xfrm>
            <a:off x="669925" y="952500"/>
            <a:ext cx="10852150" cy="5389563"/>
          </a:xfrm>
          <a:prstGeom prst="rect">
            <a:avLst/>
          </a:prstGeom>
          <a:noFill/>
          <a:ln w="9525">
            <a:noFill/>
          </a:ln>
        </p:spPr>
        <p:txBody>
          <a:bodyPr vert="horz" lIns="101600" tIns="0" rIns="82550" bIns="0" anchor="t"/>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879475" y="6350000"/>
            <a:ext cx="2700338" cy="315913"/>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3"/>
            <p:custDataLst>
              <p:tags r:id="rId15"/>
            </p:custDataLst>
          </p:nvPr>
        </p:nvSpPr>
        <p:spPr>
          <a:xfrm>
            <a:off x="4116388" y="6350000"/>
            <a:ext cx="3959225" cy="315913"/>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pPr fontAlgn="auto"/>
            <a:endParaRPr lang="zh-CN" altLang="en-US" strike="noStrike" noProof="1" dirty="0"/>
          </a:p>
        </p:txBody>
      </p:sp>
      <p:sp>
        <p:nvSpPr>
          <p:cNvPr id="6" name="灯片编号占位符 5"/>
          <p:cNvSpPr>
            <a:spLocks noGrp="1"/>
          </p:cNvSpPr>
          <p:nvPr>
            <p:ph type="sldNum" sz="quarter" idx="4"/>
            <p:custDataLst>
              <p:tags r:id="rId16"/>
            </p:custDataLst>
          </p:nvPr>
        </p:nvSpPr>
        <p:spPr>
          <a:xfrm>
            <a:off x="8610600" y="6350000"/>
            <a:ext cx="2700338" cy="315913"/>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微软雅黑" panose="020B0503020204020204" charset="-122"/>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01.xml"/><Relationship Id="rId3" Type="http://schemas.openxmlformats.org/officeDocument/2006/relationships/image" Target="../media/image5.png"/><Relationship Id="rId2" Type="http://schemas.openxmlformats.org/officeDocument/2006/relationships/tags" Target="../tags/tag100.xml"/><Relationship Id="rId1" Type="http://schemas.openxmlformats.org/officeDocument/2006/relationships/tags" Target="../tags/tag99.xml"/></Relationships>
</file>

<file path=ppt/slides/_rels/slide2.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image" Target="../media/image8.jpeg"/><Relationship Id="rId7" Type="http://schemas.openxmlformats.org/officeDocument/2006/relationships/tags" Target="../tags/tag106.xml"/><Relationship Id="rId6" Type="http://schemas.openxmlformats.org/officeDocument/2006/relationships/image" Target="../media/image7.jpeg"/><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image" Target="../media/image6.jpeg"/><Relationship Id="rId2" Type="http://schemas.openxmlformats.org/officeDocument/2006/relationships/tags" Target="../tags/tag103.xml"/><Relationship Id="rId13" Type="http://schemas.openxmlformats.org/officeDocument/2006/relationships/notesSlide" Target="../notesSlides/notesSlide1.xml"/><Relationship Id="rId12" Type="http://schemas.openxmlformats.org/officeDocument/2006/relationships/slideLayout" Target="../slideLayouts/slideLayout7.xml"/><Relationship Id="rId11" Type="http://schemas.openxmlformats.org/officeDocument/2006/relationships/tags" Target="../tags/tag108.xml"/><Relationship Id="rId10" Type="http://schemas.openxmlformats.org/officeDocument/2006/relationships/image" Target="../media/image9.jpeg"/><Relationship Id="rId1" Type="http://schemas.openxmlformats.org/officeDocument/2006/relationships/tags" Target="../tags/tag102.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7.xml"/><Relationship Id="rId5" Type="http://schemas.openxmlformats.org/officeDocument/2006/relationships/tags" Target="../tags/tag112.xml"/><Relationship Id="rId4" Type="http://schemas.openxmlformats.org/officeDocument/2006/relationships/tags" Target="../tags/tag111.xml"/><Relationship Id="rId3" Type="http://schemas.openxmlformats.org/officeDocument/2006/relationships/image" Target="../media/image10.jpeg"/><Relationship Id="rId2" Type="http://schemas.openxmlformats.org/officeDocument/2006/relationships/tags" Target="../tags/tag110.xml"/><Relationship Id="rId1" Type="http://schemas.openxmlformats.org/officeDocument/2006/relationships/tags" Target="../tags/tag109.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s>
</file>

<file path=ppt/slides/_rels/slide5.xml.rels><?xml version="1.0" encoding="UTF-8" standalone="yes"?>
<Relationships xmlns="http://schemas.openxmlformats.org/package/2006/relationships"><Relationship Id="rId9" Type="http://schemas.openxmlformats.org/officeDocument/2006/relationships/tags" Target="../tags/tag122.xml"/><Relationship Id="rId8" Type="http://schemas.openxmlformats.org/officeDocument/2006/relationships/tags" Target="../tags/tag121.xml"/><Relationship Id="rId7" Type="http://schemas.openxmlformats.org/officeDocument/2006/relationships/tags" Target="../tags/tag120.xml"/><Relationship Id="rId6" Type="http://schemas.openxmlformats.org/officeDocument/2006/relationships/image" Target="../media/image12.jpeg"/><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image" Target="../media/image11.jpeg"/><Relationship Id="rId2" Type="http://schemas.openxmlformats.org/officeDocument/2006/relationships/tags" Target="../tags/tag117.xml"/><Relationship Id="rId11" Type="http://schemas.openxmlformats.org/officeDocument/2006/relationships/notesSlide" Target="../notesSlides/notesSlide4.xml"/><Relationship Id="rId10" Type="http://schemas.openxmlformats.org/officeDocument/2006/relationships/slideLayout" Target="../slideLayouts/slideLayout7.xml"/><Relationship Id="rId1" Type="http://schemas.openxmlformats.org/officeDocument/2006/relationships/tags" Target="../tags/tag116.xml"/></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27.xml"/><Relationship Id="rId7" Type="http://schemas.openxmlformats.org/officeDocument/2006/relationships/image" Target="../media/image15.jpeg"/><Relationship Id="rId6" Type="http://schemas.openxmlformats.org/officeDocument/2006/relationships/image" Target="../media/image14.jpeg"/><Relationship Id="rId5" Type="http://schemas.openxmlformats.org/officeDocument/2006/relationships/tags" Target="../tags/tag126.xml"/><Relationship Id="rId4" Type="http://schemas.openxmlformats.org/officeDocument/2006/relationships/image" Target="../media/image13.jpeg"/><Relationship Id="rId3" Type="http://schemas.openxmlformats.org/officeDocument/2006/relationships/tags" Target="../tags/tag125.xml"/><Relationship Id="rId2" Type="http://schemas.openxmlformats.org/officeDocument/2006/relationships/tags" Target="../tags/tag124.xml"/><Relationship Id="rId10" Type="http://schemas.openxmlformats.org/officeDocument/2006/relationships/notesSlide" Target="../notesSlides/notesSlide5.xml"/><Relationship Id="rId1" Type="http://schemas.openxmlformats.org/officeDocument/2006/relationships/tags" Target="../tags/tag123.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7.xml"/><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tags" Target="../tags/tag130.xml"/><Relationship Id="rId3" Type="http://schemas.openxmlformats.org/officeDocument/2006/relationships/image" Target="../media/image16.jpeg"/><Relationship Id="rId2" Type="http://schemas.openxmlformats.org/officeDocument/2006/relationships/tags" Target="../tags/tag129.xml"/><Relationship Id="rId1" Type="http://schemas.openxmlformats.org/officeDocument/2006/relationships/tags" Target="../tags/tag128.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ags" Target="../tags/tag134.xml"/><Relationship Id="rId1" Type="http://schemas.openxmlformats.org/officeDocument/2006/relationships/tags" Target="../tags/tag133.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tags" Target="../tags/tag136.xml"/><Relationship Id="rId1" Type="http://schemas.openxmlformats.org/officeDocument/2006/relationships/tags" Target="../tags/tag135.xml"/></Relationships>
</file>

<file path=ppt/slides/_rels/slide10.xml.rels><?xml version="1.0" encoding="UTF-8" standalone="yes"?>
<Relationships xmlns="http://schemas.openxmlformats.org/package/2006/relationships"><Relationship Id="rId9" Type="http://schemas.openxmlformats.org/officeDocument/2006/relationships/tags" Target="../tags/tag142.xml"/><Relationship Id="rId8" Type="http://schemas.openxmlformats.org/officeDocument/2006/relationships/image" Target="../media/image19.jpeg"/><Relationship Id="rId7" Type="http://schemas.openxmlformats.org/officeDocument/2006/relationships/tags" Target="../tags/tag141.xml"/><Relationship Id="rId6" Type="http://schemas.openxmlformats.org/officeDocument/2006/relationships/image" Target="../media/image18.jpeg"/><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image" Target="../media/image17.jpeg"/><Relationship Id="rId2" Type="http://schemas.openxmlformats.org/officeDocument/2006/relationships/tags" Target="../tags/tag138.xml"/><Relationship Id="rId13" Type="http://schemas.openxmlformats.org/officeDocument/2006/relationships/notesSlide" Target="../notesSlides/notesSlide9.xml"/><Relationship Id="rId12" Type="http://schemas.openxmlformats.org/officeDocument/2006/relationships/slideLayout" Target="../slideLayouts/slideLayout7.xml"/><Relationship Id="rId11" Type="http://schemas.openxmlformats.org/officeDocument/2006/relationships/tags" Target="../tags/tag143.xml"/><Relationship Id="rId10" Type="http://schemas.openxmlformats.org/officeDocument/2006/relationships/image" Target="../media/image20.jpeg"/><Relationship Id="rId1" Type="http://schemas.openxmlformats.org/officeDocument/2006/relationships/tags" Target="../tags/tag13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2.xml"/><Relationship Id="rId1" Type="http://schemas.openxmlformats.org/officeDocument/2006/relationships/tags" Target="../tags/tag1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副标题 1"/>
          <p:cNvSpPr>
            <a:spLocks noGrp="1"/>
          </p:cNvSpPr>
          <p:nvPr>
            <p:ph type="subTitle"/>
          </p:nvPr>
        </p:nvSpPr>
        <p:spPr>
          <a:xfrm>
            <a:off x="1092200" y="4071938"/>
            <a:ext cx="6400800" cy="1752600"/>
          </a:xfrm>
        </p:spPr>
        <p:txBody>
          <a:bodyPr lIns="101600" tIns="0" rIns="82550" bIns="0" anchor="t"/>
          <a:lstStyle>
            <a:lvl1pPr marL="0" lvl="0" indent="0" algn="ctr">
              <a:defRPr/>
            </a:lvl1pPr>
            <a:lvl2pPr marL="457200" lvl="1" indent="0" algn="ctr">
              <a:defRPr/>
            </a:lvl2pPr>
            <a:lvl3pPr marL="914400" lvl="2" indent="0" algn="ctr">
              <a:defRPr/>
            </a:lvl3pPr>
            <a:lvl4pPr marL="1371600" lvl="3" indent="0" algn="ctr">
              <a:defRPr/>
            </a:lvl4pPr>
            <a:lvl5pPr marL="1828800" lvl="4" indent="0" algn="ctr">
              <a:defRPr/>
            </a:lvl5pPr>
          </a:lstStyle>
          <a:p>
            <a:pPr lvl="0" algn="l" defTabSz="914400">
              <a:lnSpc>
                <a:spcPct val="100000"/>
              </a:lnSpc>
              <a:buSzPct val="100000"/>
              <a:buNone/>
            </a:pPr>
            <a:r>
              <a:rPr lang="en-US" altLang="zh-CN" sz="2000">
                <a:latin typeface="Times New Roman" panose="02020603050405020304" charset="0"/>
                <a:ea typeface="宋体" panose="02010600030101010101" pitchFamily="2" charset="-122"/>
              </a:rPr>
              <a:t>Mr. Hao Zhongwei</a:t>
            </a:r>
            <a:endParaRPr lang="en-US" altLang="zh-CN" sz="2000">
              <a:latin typeface="Times New Roman" panose="02020603050405020304" charset="0"/>
              <a:ea typeface="宋体" panose="02010600030101010101" pitchFamily="2" charset="-122"/>
            </a:endParaRPr>
          </a:p>
          <a:p>
            <a:pPr lvl="0" algn="l" defTabSz="914400">
              <a:lnSpc>
                <a:spcPct val="100000"/>
              </a:lnSpc>
              <a:buSzPct val="100000"/>
              <a:buNone/>
            </a:pPr>
            <a:r>
              <a:rPr lang="en-US" altLang="zh-CN" sz="2000">
                <a:latin typeface="Times New Roman" panose="02020603050405020304" charset="0"/>
                <a:ea typeface="宋体" panose="02010600030101010101" pitchFamily="2" charset="-122"/>
              </a:rPr>
              <a:t>Deputy Director General of the Department of American and Oceanian Affairs</a:t>
            </a:r>
            <a:endParaRPr lang="en-US" altLang="zh-CN" sz="2000">
              <a:latin typeface="Times New Roman" panose="02020603050405020304" charset="0"/>
              <a:ea typeface="宋体" panose="02010600030101010101" pitchFamily="2" charset="-122"/>
            </a:endParaRPr>
          </a:p>
          <a:p>
            <a:pPr lvl="0" algn="l" defTabSz="914400">
              <a:lnSpc>
                <a:spcPct val="100000"/>
              </a:lnSpc>
              <a:buSzPct val="100000"/>
              <a:buNone/>
            </a:pPr>
            <a:r>
              <a:rPr lang="en-US" altLang="zh-CN" sz="2000">
                <a:latin typeface="Times New Roman" panose="02020603050405020304" charset="0"/>
                <a:ea typeface="宋体" panose="02010600030101010101" pitchFamily="2" charset="-122"/>
              </a:rPr>
              <a:t>Chinese People's Association for Friendship with Foreign Countries (CPAFFC)</a:t>
            </a:r>
            <a:endParaRPr lang="en-US" altLang="zh-CN" sz="2000">
              <a:latin typeface="Times New Roman" panose="02020603050405020304" charset="0"/>
              <a:ea typeface="宋体" panose="02010600030101010101" pitchFamily="2" charset="-122"/>
            </a:endParaRPr>
          </a:p>
        </p:txBody>
      </p:sp>
      <p:sp>
        <p:nvSpPr>
          <p:cNvPr id="12" name="Title 3" descr="e7d195523061f1c021b92b3d25e54ab5e788c0576048880950C3AFFA1066A7153250F1349197BA8C5246BA9D557EC0274B8DA272D2431748978789E76D2CD7D1F11E7447C1D163F5D9CA1CD35DC7B6F04BDF10FCA079404A17D809A116C431542B71D0146EA2417CC1B5B60E34EF5BA323605C8F047A812E09D6A157312822A7BA14D010B8EC354166D81A394E001D9F"/>
          <p:cNvSpPr txBox="1"/>
          <p:nvPr>
            <p:custDataLst>
              <p:tags r:id="rId1"/>
            </p:custDataLst>
          </p:nvPr>
        </p:nvSpPr>
        <p:spPr>
          <a:xfrm>
            <a:off x="1092200" y="2148840"/>
            <a:ext cx="2065338" cy="661988"/>
          </a:xfrm>
          <a:prstGeom prst="rect">
            <a:avLst/>
          </a:prstGeom>
        </p:spPr>
        <p:txBody>
          <a:bodyPr wrap="square">
            <a:sp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fontAlgn="auto">
              <a:lnSpc>
                <a:spcPct val="80000"/>
              </a:lnSpc>
            </a:pPr>
            <a:r>
              <a:rPr lang="en-US" sz="4650" i="1" strike="noStrike" spc="200" noProof="1" dirty="0">
                <a:solidFill>
                  <a:schemeClr val="tx2"/>
                </a:solidFill>
                <a:effectLst/>
                <a:latin typeface="+mn-lt"/>
                <a:ea typeface="+mn-ea"/>
                <a:cs typeface="+mn-ea"/>
                <a:sym typeface="+mn-lt"/>
              </a:rPr>
              <a:t>2019</a:t>
            </a:r>
            <a:endParaRPr lang="en-US" altLang="zh-CN" sz="4650" i="1" strike="noStrike" spc="200" noProof="1" dirty="0">
              <a:solidFill>
                <a:schemeClr val="tx2"/>
              </a:solidFill>
              <a:effectLst/>
              <a:latin typeface="+mn-lt"/>
              <a:ea typeface="+mn-ea"/>
              <a:cs typeface="+mn-ea"/>
              <a:sym typeface="+mn-lt"/>
            </a:endParaRPr>
          </a:p>
        </p:txBody>
      </p:sp>
      <p:sp>
        <p:nvSpPr>
          <p:cNvPr id="15363" name="标题 12"/>
          <p:cNvSpPr>
            <a:spLocks noGrp="1"/>
          </p:cNvSpPr>
          <p:nvPr>
            <p:ph type="ctrTitle" hasCustomPrompt="1"/>
            <p:custDataLst>
              <p:tags r:id="rId2"/>
            </p:custDataLst>
          </p:nvPr>
        </p:nvSpPr>
        <p:spPr>
          <a:xfrm>
            <a:off x="1092200" y="2416810"/>
            <a:ext cx="7672070" cy="1083945"/>
          </a:xfrm>
        </p:spPr>
        <p:txBody>
          <a:bodyPr vert="horz" lIns="101600" tIns="38100" rIns="76200" bIns="38100" anchor="b"/>
          <a:p>
            <a:pPr marL="0" indent="0" defTabSz="914400">
              <a:lnSpc>
                <a:spcPct val="150000"/>
              </a:lnSpc>
              <a:spcAft>
                <a:spcPct val="0"/>
              </a:spcAft>
              <a:buSzPct val="100000"/>
              <a:buNone/>
            </a:pPr>
            <a:r>
              <a:rPr lang="en-US" altLang="zh-CN" sz="3200" kern="1200" spc="200" normalizeH="0" baseline="0">
                <a:solidFill>
                  <a:srgbClr val="404040"/>
                </a:solidFill>
                <a:latin typeface="微软雅黑" panose="020B0503020204020204" charset="-122"/>
                <a:ea typeface="微软雅黑" panose="020B0503020204020204" charset="-122"/>
                <a:cs typeface="+mj-cs"/>
              </a:rPr>
              <a:t>Friendship Cities and </a:t>
            </a:r>
            <a:r>
              <a:rPr lang="en-US" altLang="zh-CN" sz="2800" kern="1200" spc="200" normalizeH="0" baseline="0">
                <a:solidFill>
                  <a:srgbClr val="404040"/>
                </a:solidFill>
                <a:latin typeface="微软雅黑" panose="020B0503020204020204" charset="-122"/>
                <a:ea typeface="微软雅黑" panose="020B0503020204020204" charset="-122"/>
                <a:cs typeface="+mj-cs"/>
              </a:rPr>
              <a:t>       </a:t>
            </a:r>
            <a:r>
              <a:rPr lang="en-US" altLang="zh-CN" sz="3200" kern="1200" spc="200" normalizeH="0" baseline="0">
                <a:solidFill>
                  <a:srgbClr val="404040"/>
                </a:solidFill>
                <a:latin typeface="微软雅黑" panose="020B0503020204020204" charset="-122"/>
                <a:ea typeface="微软雅黑" panose="020B0503020204020204" charset="-122"/>
                <a:cs typeface="+mj-cs"/>
              </a:rPr>
              <a:t>                </a:t>
            </a:r>
            <a:br>
              <a:rPr lang="en-US" altLang="zh-CN" sz="3200" kern="1200" spc="200" normalizeH="0" baseline="0">
                <a:solidFill>
                  <a:srgbClr val="404040"/>
                </a:solidFill>
                <a:latin typeface="微软雅黑" panose="020B0503020204020204" charset="-122"/>
                <a:ea typeface="微软雅黑" panose="020B0503020204020204" charset="-122"/>
                <a:cs typeface="+mj-cs"/>
              </a:rPr>
            </a:br>
            <a:r>
              <a:rPr lang="en-US" altLang="zh-CN" sz="3200" kern="1200" spc="200" normalizeH="0" baseline="0">
                <a:solidFill>
                  <a:srgbClr val="404040"/>
                </a:solidFill>
                <a:latin typeface="微软雅黑" panose="020B0503020204020204" charset="-122"/>
                <a:ea typeface="微软雅黑" panose="020B0503020204020204" charset="-122"/>
                <a:cs typeface="+mj-cs"/>
              </a:rPr>
              <a:t>           China New Zealand </a:t>
            </a:r>
            <a:br>
              <a:rPr lang="en-US" altLang="zh-CN" sz="3200" kern="1200" spc="200" normalizeH="0" baseline="0">
                <a:solidFill>
                  <a:srgbClr val="404040"/>
                </a:solidFill>
                <a:latin typeface="微软雅黑" panose="020B0503020204020204" charset="-122"/>
                <a:ea typeface="微软雅黑" panose="020B0503020204020204" charset="-122"/>
                <a:cs typeface="+mj-cs"/>
              </a:rPr>
            </a:br>
            <a:r>
              <a:rPr lang="en-US" altLang="zh-CN" sz="3200" kern="1200" spc="200" normalizeH="0" baseline="0">
                <a:solidFill>
                  <a:srgbClr val="404040"/>
                </a:solidFill>
                <a:latin typeface="微软雅黑" panose="020B0503020204020204" charset="-122"/>
                <a:ea typeface="微软雅黑" panose="020B0503020204020204" charset="-122"/>
                <a:cs typeface="+mj-cs"/>
              </a:rPr>
              <a:t>Year of Tourism</a:t>
            </a:r>
            <a:endParaRPr lang="en-US" altLang="zh-CN" sz="3200" kern="1200" spc="200" normalizeH="0" baseline="0">
              <a:solidFill>
                <a:srgbClr val="404040"/>
              </a:solidFill>
              <a:latin typeface="微软雅黑" panose="020B0503020204020204" charset="-122"/>
              <a:ea typeface="微软雅黑" panose="020B0503020204020204" charset="-122"/>
              <a:cs typeface="+mj-cs"/>
            </a:endParaRPr>
          </a:p>
        </p:txBody>
      </p:sp>
      <p:pic>
        <p:nvPicPr>
          <p:cNvPr id="15364" name="图片 4" descr="logo"/>
          <p:cNvPicPr>
            <a:picLocks noChangeAspect="1"/>
          </p:cNvPicPr>
          <p:nvPr/>
        </p:nvPicPr>
        <p:blipFill>
          <a:blip r:embed="rId3"/>
          <a:stretch>
            <a:fillRect/>
          </a:stretch>
        </p:blipFill>
        <p:spPr>
          <a:xfrm>
            <a:off x="1092200" y="350838"/>
            <a:ext cx="5715000" cy="879475"/>
          </a:xfrm>
          <a:prstGeom prst="rect">
            <a:avLst/>
          </a:prstGeom>
          <a:noFill/>
          <a:ln w="9525">
            <a:noFill/>
          </a:ln>
        </p:spPr>
      </p:pic>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idx="4294967295"/>
            <p:custDataLst>
              <p:tags r:id="rId1"/>
            </p:custDataLst>
          </p:nvPr>
        </p:nvSpPr>
        <p:spPr>
          <a:xfrm>
            <a:off x="171450" y="631825"/>
            <a:ext cx="4700588" cy="1600200"/>
          </a:xfrm>
        </p:spPr>
        <p:txBody>
          <a:bodyPr>
            <a:normAutofit fontScale="90000"/>
          </a:bodyPr>
          <a:lstStyle/>
          <a:p>
            <a:pPr fontAlgn="auto"/>
            <a:r>
              <a:rPr lang="en-US" altLang="zh-CN" strike="noStrike" noProof="1"/>
              <a:t>Friendship Cities</a:t>
            </a:r>
            <a:br>
              <a:rPr lang="en-US" altLang="zh-CN"/>
            </a:br>
            <a:r>
              <a:rPr lang="en-US" altLang="zh-CN" strike="noStrike" noProof="1"/>
              <a:t>Management in China</a:t>
            </a:r>
            <a:endParaRPr lang="en-US" altLang="zh-CN" strike="noStrike" noProof="1"/>
          </a:p>
        </p:txBody>
      </p:sp>
      <p:pic>
        <p:nvPicPr>
          <p:cNvPr id="16386" name="图片占位符 7" descr="C:\Users\Yvonne\Desktop\2000友城大会.jpg2000友城大会"/>
          <p:cNvPicPr>
            <a:picLocks noGrp="1" noChangeAspect="1"/>
          </p:cNvPicPr>
          <p:nvPr>
            <p:ph type="pic" idx="4294967295"/>
            <p:custDataLst>
              <p:tags r:id="rId2"/>
            </p:custDataLst>
          </p:nvPr>
        </p:nvPicPr>
        <p:blipFill>
          <a:blip r:embed="rId3"/>
          <a:stretch>
            <a:fillRect/>
          </a:stretch>
        </p:blipFill>
        <p:spPr>
          <a:xfrm>
            <a:off x="4945063" y="1128713"/>
            <a:ext cx="3201987" cy="2044700"/>
          </a:xfrm>
        </p:spPr>
      </p:pic>
      <p:sp>
        <p:nvSpPr>
          <p:cNvPr id="16387" name="文本占位符 1"/>
          <p:cNvSpPr>
            <a:spLocks noGrp="1"/>
          </p:cNvSpPr>
          <p:nvPr>
            <p:ph type="body" sz="half"/>
            <p:custDataLst>
              <p:tags r:id="rId4"/>
            </p:custDataLst>
          </p:nvPr>
        </p:nvSpPr>
        <p:spPr>
          <a:xfrm>
            <a:off x="171450" y="2409825"/>
            <a:ext cx="4294188" cy="3813175"/>
          </a:xfrm>
        </p:spPr>
        <p:txBody>
          <a:bodyPr lIns="91440" tIns="45720" rIns="91440" bIns="45720" anchor="t"/>
          <a:lstStyle>
            <a:lvl1pPr lvl="0">
              <a:defRPr sz="2800"/>
            </a:lvl1pPr>
            <a:lvl2pPr lvl="1">
              <a:defRPr sz="2400"/>
            </a:lvl2pPr>
            <a:lvl3pPr lvl="2">
              <a:defRPr sz="2000"/>
            </a:lvl3pPr>
            <a:lvl4pPr lvl="3">
              <a:defRPr sz="1800"/>
            </a:lvl4pPr>
            <a:lvl5pPr lvl="4">
              <a:defRPr sz="1800"/>
            </a:lvl5pPr>
          </a:lstStyle>
          <a:p>
            <a:pPr lvl="0" indent="-228600"/>
            <a:r>
              <a:rPr lang="en-US" altLang="zh-CN" sz="2400" dirty="0"/>
              <a:t>Entrusted by the State Council, the CPAFFC began to take charge of managing Chinese friendship cities in 1992. China International Friendship Cities Conference has been held 6 times by CPAFFC until the end of 2018.</a:t>
            </a:r>
            <a:endParaRPr lang="en-US" altLang="zh-CN" sz="2400" dirty="0"/>
          </a:p>
        </p:txBody>
      </p:sp>
      <p:pic>
        <p:nvPicPr>
          <p:cNvPr id="16388" name="图片占位符 7" descr="C:\Users\Administrator\Desktop\3E9CD42CEEFBF3CF67F7F0984D5DA9EB.JPG3E9CD42CEEFBF3CF67F7F0984D5DA9EB"/>
          <p:cNvPicPr>
            <a:picLocks noGrp="1" noChangeAspect="1"/>
          </p:cNvPicPr>
          <p:nvPr>
            <p:custDataLst>
              <p:tags r:id="rId5"/>
            </p:custDataLst>
          </p:nvPr>
        </p:nvPicPr>
        <p:blipFill>
          <a:blip r:embed="rId6"/>
          <a:srcRect/>
          <a:stretch>
            <a:fillRect/>
          </a:stretch>
        </p:blipFill>
        <p:spPr>
          <a:xfrm>
            <a:off x="4985226" y="3676650"/>
            <a:ext cx="3121660" cy="2081213"/>
          </a:xfrm>
          <a:prstGeom prst="rect">
            <a:avLst/>
          </a:prstGeom>
          <a:noFill/>
          <a:ln w="9525">
            <a:noFill/>
          </a:ln>
        </p:spPr>
      </p:pic>
      <p:pic>
        <p:nvPicPr>
          <p:cNvPr id="16389" name="图片占位符 7" descr="C:\Users\Yvonne\Desktop\2008友城大会.jpg2008友城大会"/>
          <p:cNvPicPr>
            <a:picLocks noGrp="1" noChangeAspect="1"/>
          </p:cNvPicPr>
          <p:nvPr>
            <p:custDataLst>
              <p:tags r:id="rId7"/>
            </p:custDataLst>
          </p:nvPr>
        </p:nvPicPr>
        <p:blipFill>
          <a:blip r:embed="rId8"/>
          <a:stretch>
            <a:fillRect/>
          </a:stretch>
        </p:blipFill>
        <p:spPr>
          <a:xfrm>
            <a:off x="8559800" y="1128713"/>
            <a:ext cx="3201988" cy="2044700"/>
          </a:xfrm>
          <a:prstGeom prst="rect">
            <a:avLst/>
          </a:prstGeom>
          <a:noFill/>
          <a:ln w="9525">
            <a:noFill/>
          </a:ln>
        </p:spPr>
      </p:pic>
      <p:pic>
        <p:nvPicPr>
          <p:cNvPr id="16390" name="图片占位符 7" descr="C:\Users\Yvonne\Desktop\2018友城大会2.jpg2018友城大会2"/>
          <p:cNvPicPr>
            <a:picLocks noGrp="1" noChangeAspect="1"/>
          </p:cNvPicPr>
          <p:nvPr>
            <p:custDataLst>
              <p:tags r:id="rId9"/>
            </p:custDataLst>
          </p:nvPr>
        </p:nvPicPr>
        <p:blipFill>
          <a:blip r:embed="rId10"/>
          <a:stretch>
            <a:fillRect/>
          </a:stretch>
        </p:blipFill>
        <p:spPr>
          <a:xfrm>
            <a:off x="8559800" y="3676650"/>
            <a:ext cx="3201988" cy="2132013"/>
          </a:xfrm>
          <a:prstGeom prst="rect">
            <a:avLst/>
          </a:prstGeom>
          <a:noFill/>
          <a:ln w="9525">
            <a:noFill/>
          </a:ln>
        </p:spPr>
      </p:pic>
    </p:spTree>
    <p:custDataLst>
      <p:tags r:id="rId1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标题 4"/>
          <p:cNvSpPr>
            <a:spLocks noGrp="1"/>
          </p:cNvSpPr>
          <p:nvPr>
            <p:ph type="title"/>
            <p:custDataLst>
              <p:tags r:id="rId1"/>
            </p:custDataLst>
          </p:nvPr>
        </p:nvSpPr>
        <p:spPr>
          <a:xfrm>
            <a:off x="509588" y="879475"/>
            <a:ext cx="4165600" cy="1600200"/>
          </a:xfrm>
        </p:spPr>
        <p:txBody>
          <a:bodyPr lIns="91440" tIns="45720" rIns="91440" bIns="45720" anchor="ctr"/>
          <a:p>
            <a:r>
              <a:rPr lang="en-US" altLang="zh-CN"/>
              <a:t>The First Pair of Friendship Cities</a:t>
            </a:r>
            <a:endParaRPr lang="en-US" altLang="zh-CN"/>
          </a:p>
        </p:txBody>
      </p:sp>
      <p:pic>
        <p:nvPicPr>
          <p:cNvPr id="18434" name="图片占位符 7" descr="C:\Users\Yvonne\Desktop\第一对友城关系.jpg第一对友城关系"/>
          <p:cNvPicPr>
            <a:picLocks noGrp="1" noChangeAspect="1"/>
          </p:cNvPicPr>
          <p:nvPr>
            <p:ph type="pic" idx="4294967295"/>
            <p:custDataLst>
              <p:tags r:id="rId2"/>
            </p:custDataLst>
          </p:nvPr>
        </p:nvPicPr>
        <p:blipFill>
          <a:blip r:embed="rId3"/>
          <a:stretch>
            <a:fillRect/>
          </a:stretch>
        </p:blipFill>
        <p:spPr>
          <a:xfrm>
            <a:off x="5665788" y="1160463"/>
            <a:ext cx="6170612" cy="4113212"/>
          </a:xfrm>
        </p:spPr>
      </p:pic>
      <p:sp>
        <p:nvSpPr>
          <p:cNvPr id="18435" name="文本占位符 1"/>
          <p:cNvSpPr>
            <a:spLocks noGrp="1"/>
          </p:cNvSpPr>
          <p:nvPr>
            <p:ph type="body" sz="half"/>
            <p:custDataLst>
              <p:tags r:id="rId4"/>
            </p:custDataLst>
          </p:nvPr>
        </p:nvSpPr>
        <p:spPr>
          <a:xfrm>
            <a:off x="509588" y="2428875"/>
            <a:ext cx="4165600" cy="3813175"/>
          </a:xfrm>
        </p:spPr>
        <p:txBody>
          <a:bodyPr lIns="91440" tIns="45720" rIns="91440" bIns="45720" anchor="t"/>
          <a:lstStyle>
            <a:lvl1pPr lvl="0">
              <a:defRPr sz="2800"/>
            </a:lvl1pPr>
            <a:lvl2pPr lvl="1">
              <a:defRPr sz="2400"/>
            </a:lvl2pPr>
            <a:lvl3pPr lvl="2">
              <a:defRPr sz="2000"/>
            </a:lvl3pPr>
            <a:lvl4pPr lvl="3">
              <a:defRPr sz="1800"/>
            </a:lvl4pPr>
            <a:lvl5pPr lvl="4">
              <a:defRPr sz="1800"/>
            </a:lvl5pPr>
          </a:lstStyle>
          <a:p>
            <a:pPr lvl="0" indent="-228600"/>
            <a:r>
              <a:rPr lang="en-US" altLang="zh-CN" sz="2800" dirty="0"/>
              <a:t>Tianjin and Kobe are twinned as friendship cities in June 1973. It is the first pair of friendship cities between China and other countries.</a:t>
            </a:r>
            <a:endParaRPr lang="en-US" altLang="zh-CN" sz="2800" dirty="0"/>
          </a:p>
        </p:txBody>
      </p:sp>
    </p:spTree>
    <p:custDataLst>
      <p:tags r:id="rId5"/>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标题 1"/>
          <p:cNvSpPr>
            <a:spLocks noGrp="1"/>
          </p:cNvSpPr>
          <p:nvPr>
            <p:ph type="title"/>
            <p:custDataLst>
              <p:tags r:id="rId1"/>
            </p:custDataLst>
          </p:nvPr>
        </p:nvSpPr>
        <p:spPr/>
        <p:txBody>
          <a:bodyPr vert="horz" wrap="square" lIns="91440" tIns="45720" rIns="91440" bIns="45720" anchor="ctr"/>
          <a:p>
            <a:r>
              <a:rPr lang="en-US" altLang="zh-CN" dirty="0"/>
              <a:t>Up to Now......</a:t>
            </a:r>
            <a:endParaRPr lang="en-US" altLang="zh-CN" dirty="0"/>
          </a:p>
        </p:txBody>
      </p:sp>
      <p:sp>
        <p:nvSpPr>
          <p:cNvPr id="20482" name="内容占位符 2"/>
          <p:cNvSpPr>
            <a:spLocks noGrp="1"/>
          </p:cNvSpPr>
          <p:nvPr>
            <p:ph idx="1"/>
            <p:custDataLst>
              <p:tags r:id="rId2"/>
            </p:custDataLst>
          </p:nvPr>
        </p:nvSpPr>
        <p:spPr/>
        <p:txBody>
          <a:bodyPr vert="horz" lIns="91440" tIns="45720" rIns="91440" bIns="45720" anchor="t"/>
          <a:p>
            <a:pPr algn="just">
              <a:lnSpc>
                <a:spcPct val="120000"/>
              </a:lnSpc>
            </a:pPr>
            <a:r>
              <a:rPr lang="en-US" altLang="zh-CN" sz="4000" dirty="0"/>
              <a:t>China has by far established more than </a:t>
            </a:r>
            <a:r>
              <a:rPr lang="en-US" altLang="zh-CN" sz="4000" b="1" i="1" dirty="0"/>
              <a:t>2600</a:t>
            </a:r>
            <a:r>
              <a:rPr lang="en-US" altLang="zh-CN" sz="4000" b="1" dirty="0"/>
              <a:t> </a:t>
            </a:r>
            <a:r>
              <a:rPr lang="en-US" altLang="zh-CN" sz="4000" dirty="0"/>
              <a:t>pairs of friendship-city/province relations with more than </a:t>
            </a:r>
            <a:r>
              <a:rPr lang="en-US" altLang="zh-CN" sz="4000" b="1" i="1" dirty="0"/>
              <a:t>136</a:t>
            </a:r>
            <a:r>
              <a:rPr lang="en-US" altLang="zh-CN" sz="4000" dirty="0"/>
              <a:t> countries.</a:t>
            </a:r>
            <a:endParaRPr lang="en-US" altLang="zh-CN" sz="4000" dirty="0"/>
          </a:p>
          <a:p>
            <a:pPr algn="just">
              <a:lnSpc>
                <a:spcPct val="120000"/>
              </a:lnSpc>
            </a:pPr>
            <a:r>
              <a:rPr lang="en-US" altLang="zh-CN" sz="4000" dirty="0"/>
              <a:t> A total of </a:t>
            </a:r>
            <a:r>
              <a:rPr lang="en-US" altLang="zh-CN" sz="4000" b="1" i="1" dirty="0"/>
              <a:t>38</a:t>
            </a:r>
            <a:r>
              <a:rPr lang="en-US" altLang="zh-CN" sz="4000" dirty="0"/>
              <a:t> pairs of friendship cities between China and New Zealand.</a:t>
            </a:r>
            <a:endParaRPr lang="zh-CN" altLang="en-US" sz="4000" dirty="0"/>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标题 4"/>
          <p:cNvSpPr>
            <a:spLocks noGrp="1"/>
          </p:cNvSpPr>
          <p:nvPr>
            <p:ph type="title"/>
            <p:custDataLst>
              <p:tags r:id="rId1"/>
            </p:custDataLst>
          </p:nvPr>
        </p:nvSpPr>
        <p:spPr>
          <a:xfrm>
            <a:off x="509588" y="879475"/>
            <a:ext cx="4165600" cy="1600200"/>
          </a:xfrm>
        </p:spPr>
        <p:txBody>
          <a:bodyPr lIns="91440" tIns="45720" rIns="91440" bIns="45720" anchor="ctr"/>
          <a:p>
            <a:r>
              <a:rPr lang="en-US" altLang="zh-CN"/>
              <a:t>Guiyang &amp; Palmerston North</a:t>
            </a:r>
            <a:endParaRPr lang="en-US" altLang="zh-CN"/>
          </a:p>
        </p:txBody>
      </p:sp>
      <p:pic>
        <p:nvPicPr>
          <p:cNvPr id="18434" name="图片占位符 7" descr="C:\Users\Administrator\Desktop\palmerstonnth.jpgpalmerstonnth"/>
          <p:cNvPicPr>
            <a:picLocks noGrp="1" noChangeAspect="1"/>
          </p:cNvPicPr>
          <p:nvPr>
            <p:ph type="pic" idx="4294967295"/>
            <p:custDataLst>
              <p:tags r:id="rId2"/>
            </p:custDataLst>
          </p:nvPr>
        </p:nvPicPr>
        <p:blipFill>
          <a:blip r:embed="rId3"/>
          <a:srcRect/>
          <a:stretch>
            <a:fillRect/>
          </a:stretch>
        </p:blipFill>
        <p:spPr>
          <a:xfrm>
            <a:off x="4880293" y="763270"/>
            <a:ext cx="3279775" cy="2459990"/>
          </a:xfrm>
        </p:spPr>
      </p:pic>
      <p:sp>
        <p:nvSpPr>
          <p:cNvPr id="18435" name="文本占位符 1"/>
          <p:cNvSpPr>
            <a:spLocks noGrp="1"/>
          </p:cNvSpPr>
          <p:nvPr>
            <p:ph type="body" sz="half"/>
            <p:custDataLst>
              <p:tags r:id="rId4"/>
            </p:custDataLst>
          </p:nvPr>
        </p:nvSpPr>
        <p:spPr>
          <a:xfrm>
            <a:off x="509588" y="2428875"/>
            <a:ext cx="4165600" cy="3813175"/>
          </a:xfrm>
        </p:spPr>
        <p:txBody>
          <a:bodyPr lIns="91440" tIns="45720" rIns="91440" bIns="45720" anchor="t"/>
          <a:lstStyle>
            <a:lvl1pPr lvl="0">
              <a:defRPr sz="2800"/>
            </a:lvl1pPr>
            <a:lvl2pPr lvl="1">
              <a:defRPr sz="2400"/>
            </a:lvl2pPr>
            <a:lvl3pPr lvl="2">
              <a:defRPr sz="2000"/>
            </a:lvl3pPr>
            <a:lvl4pPr lvl="3">
              <a:defRPr sz="1800"/>
            </a:lvl4pPr>
            <a:lvl5pPr lvl="4">
              <a:defRPr sz="1800"/>
            </a:lvl5pPr>
          </a:lstStyle>
          <a:p>
            <a:pPr lvl="0" indent="-228600"/>
            <a:r>
              <a:rPr lang="en-US" altLang="zh-CN" sz="2800" dirty="0"/>
              <a:t>Palmerston North established friendship-city relations with Guiyang, the capital city of Guizhou Province, a south-west province in China, in August 1992.</a:t>
            </a:r>
            <a:endParaRPr lang="en-US" altLang="zh-CN" sz="2800" dirty="0"/>
          </a:p>
        </p:txBody>
      </p:sp>
      <p:pic>
        <p:nvPicPr>
          <p:cNvPr id="2" name="图片占位符 7" descr="C:\Users\Administrator\Desktop\贵阳夜景.jpeg贵阳夜景"/>
          <p:cNvPicPr>
            <a:picLocks noGrp="1" noChangeAspect="1"/>
          </p:cNvPicPr>
          <p:nvPr>
            <p:custDataLst>
              <p:tags r:id="rId5"/>
            </p:custDataLst>
          </p:nvPr>
        </p:nvPicPr>
        <p:blipFill>
          <a:blip r:embed="rId6"/>
          <a:srcRect/>
          <a:stretch>
            <a:fillRect/>
          </a:stretch>
        </p:blipFill>
        <p:spPr>
          <a:xfrm>
            <a:off x="8364855" y="3681730"/>
            <a:ext cx="3689350" cy="2310130"/>
          </a:xfrm>
          <a:prstGeom prst="rect">
            <a:avLst/>
          </a:prstGeom>
          <a:noFill/>
          <a:ln w="9525">
            <a:noFill/>
          </a:ln>
        </p:spPr>
      </p:pic>
      <p:sp>
        <p:nvSpPr>
          <p:cNvPr id="4" name="文本占位符 1"/>
          <p:cNvSpPr>
            <a:spLocks noGrp="1"/>
          </p:cNvSpPr>
          <p:nvPr>
            <p:custDataLst>
              <p:tags r:id="rId7"/>
            </p:custDataLst>
          </p:nvPr>
        </p:nvSpPr>
        <p:spPr>
          <a:xfrm>
            <a:off x="8364855" y="586740"/>
            <a:ext cx="3450590" cy="2813050"/>
          </a:xfrm>
          <a:prstGeom prst="rect">
            <a:avLst/>
          </a:prstGeom>
          <a:noFill/>
          <a:ln w="9525">
            <a:noFill/>
          </a:ln>
        </p:spPr>
        <p:txBody>
          <a:bodyPr vert="horz" lIns="91440" tIns="45720" rIns="91440" bIns="45720" anchor="t"/>
          <a:lstStyle>
            <a:lvl1pPr lvl="0">
              <a:defRPr sz="2800"/>
            </a:lvl1pPr>
            <a:lvl2pPr lvl="1">
              <a:defRPr sz="2400"/>
            </a:lvl2pPr>
            <a:lvl3pPr lvl="2">
              <a:defRPr sz="2000"/>
            </a:lvl3pPr>
            <a:lvl4pPr lvl="3">
              <a:defRPr sz="1800"/>
            </a:lvl4pPr>
            <a:lvl5pPr lvl="4">
              <a:defRPr sz="1800"/>
            </a:lvl5pPr>
          </a:lstStyle>
          <a:p>
            <a:pPr lvl="0" indent="-228600"/>
            <a:endParaRPr lang="en-US" altLang="zh-CN" sz="2800" dirty="0"/>
          </a:p>
          <a:p>
            <a:pPr lvl="0" indent="-228600"/>
            <a:endParaRPr lang="en-US" altLang="zh-CN" sz="2800" dirty="0"/>
          </a:p>
          <a:p>
            <a:pPr lvl="0" indent="-228600" algn="ctr"/>
            <a:endParaRPr lang="en-US" altLang="zh-CN" sz="2800" dirty="0"/>
          </a:p>
          <a:p>
            <a:pPr lvl="0" algn="ctr">
              <a:buFont typeface="Wingdings" panose="05000000000000000000" charset="0"/>
            </a:pPr>
            <a:r>
              <a:rPr lang="en-US" altLang="zh-CN" sz="2800" dirty="0">
                <a:latin typeface="仿宋" panose="02010609060101010101" charset="-122"/>
                <a:ea typeface="仿宋" panose="02010609060101010101" charset="-122"/>
              </a:rPr>
              <a:t>●</a:t>
            </a:r>
            <a:r>
              <a:rPr lang="en-US" altLang="zh-CN" sz="2800" dirty="0"/>
              <a:t>Palmerston North </a:t>
            </a:r>
            <a:endParaRPr lang="en-US" altLang="zh-CN" sz="2800" dirty="0"/>
          </a:p>
        </p:txBody>
      </p:sp>
      <p:sp>
        <p:nvSpPr>
          <p:cNvPr id="5" name="文本占位符 1"/>
          <p:cNvSpPr>
            <a:spLocks noGrp="1"/>
          </p:cNvSpPr>
          <p:nvPr>
            <p:custDataLst>
              <p:tags r:id="rId8"/>
            </p:custDataLst>
          </p:nvPr>
        </p:nvSpPr>
        <p:spPr>
          <a:xfrm>
            <a:off x="4709795" y="3430270"/>
            <a:ext cx="3450590" cy="2813050"/>
          </a:xfrm>
          <a:prstGeom prst="rect">
            <a:avLst/>
          </a:prstGeom>
          <a:noFill/>
          <a:ln w="9525">
            <a:noFill/>
          </a:ln>
        </p:spPr>
        <p:txBody>
          <a:bodyPr vert="horz" lIns="91440" tIns="45720" rIns="91440" bIns="45720" anchor="t"/>
          <a:lstStyle>
            <a:lvl1pPr lvl="0">
              <a:defRPr sz="2800"/>
            </a:lvl1pPr>
            <a:lvl2pPr lvl="1">
              <a:defRPr sz="2400"/>
            </a:lvl2pPr>
            <a:lvl3pPr lvl="2">
              <a:defRPr sz="2000"/>
            </a:lvl3pPr>
            <a:lvl4pPr lvl="3">
              <a:defRPr sz="1800"/>
            </a:lvl4pPr>
            <a:lvl5pPr lvl="4">
              <a:defRPr sz="1800"/>
            </a:lvl5pPr>
          </a:lstStyle>
          <a:p>
            <a:pPr lvl="0" indent="-228600"/>
            <a:endParaRPr lang="en-US" altLang="zh-CN" sz="2800" dirty="0"/>
          </a:p>
          <a:p>
            <a:pPr lvl="0" indent="-228600"/>
            <a:endParaRPr lang="en-US" altLang="zh-CN" sz="2800" dirty="0"/>
          </a:p>
          <a:p>
            <a:pPr lvl="0" indent="-228600"/>
            <a:endParaRPr lang="en-US" altLang="zh-CN" sz="2800" dirty="0"/>
          </a:p>
          <a:p>
            <a:pPr lvl="0" algn="ctr">
              <a:buFont typeface="Wingdings" panose="05000000000000000000" charset="0"/>
            </a:pPr>
            <a:r>
              <a:rPr lang="en-US" altLang="zh-CN" sz="2800" dirty="0">
                <a:latin typeface="仿宋" panose="02010609060101010101" charset="-122"/>
                <a:ea typeface="仿宋" panose="02010609060101010101" charset="-122"/>
              </a:rPr>
              <a:t>●</a:t>
            </a:r>
            <a:r>
              <a:rPr lang="en-US" altLang="zh-CN" sz="2800" dirty="0"/>
              <a:t>Guiyang</a:t>
            </a:r>
            <a:r>
              <a:rPr lang="en-US" altLang="zh-CN" sz="2800" dirty="0">
                <a:latin typeface="仿宋" panose="02010609060101010101" charset="-122"/>
                <a:ea typeface="仿宋" panose="02010609060101010101" charset="-122"/>
              </a:rPr>
              <a:t>  </a:t>
            </a:r>
            <a:r>
              <a:rPr lang="en-US" altLang="zh-CN" sz="2800" dirty="0"/>
              <a:t> </a:t>
            </a:r>
            <a:endParaRPr lang="en-US" altLang="zh-CN" sz="2800" dirty="0"/>
          </a:p>
        </p:txBody>
      </p:sp>
    </p:spTree>
    <p:custDataLst>
      <p:tags r:id="rId9"/>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idx="4294967295"/>
            <p:custDataLst>
              <p:tags r:id="rId1"/>
            </p:custDataLst>
          </p:nvPr>
        </p:nvSpPr>
        <p:spPr>
          <a:xfrm>
            <a:off x="509588" y="879475"/>
            <a:ext cx="4165600" cy="1600200"/>
          </a:xfrm>
        </p:spPr>
        <p:txBody>
          <a:bodyPr>
            <a:normAutofit fontScale="90000"/>
          </a:bodyPr>
          <a:lstStyle/>
          <a:p>
            <a:pPr fontAlgn="auto"/>
            <a:r>
              <a:rPr lang="en-US" altLang="zh-CN" strike="noStrike" noProof="1"/>
              <a:t>Prosperity through Partnership</a:t>
            </a:r>
            <a:endParaRPr lang="en-US" altLang="zh-CN" strike="noStrike" noProof="1"/>
          </a:p>
        </p:txBody>
      </p:sp>
      <p:sp>
        <p:nvSpPr>
          <p:cNvPr id="22530" name="文本占位符 1"/>
          <p:cNvSpPr>
            <a:spLocks noGrp="1"/>
          </p:cNvSpPr>
          <p:nvPr>
            <p:ph type="body" sz="half"/>
            <p:custDataLst>
              <p:tags r:id="rId2"/>
            </p:custDataLst>
          </p:nvPr>
        </p:nvSpPr>
        <p:spPr>
          <a:xfrm>
            <a:off x="509588" y="2703513"/>
            <a:ext cx="4165600" cy="3811587"/>
          </a:xfrm>
        </p:spPr>
        <p:txBody>
          <a:bodyPr lIns="91440" tIns="45720" rIns="91440" bIns="45720" anchor="t"/>
          <a:lstStyle>
            <a:lvl1pPr lvl="0">
              <a:defRPr sz="2800"/>
            </a:lvl1pPr>
            <a:lvl2pPr lvl="1">
              <a:defRPr sz="2400"/>
            </a:lvl2pPr>
            <a:lvl3pPr lvl="2">
              <a:defRPr sz="2000"/>
            </a:lvl3pPr>
            <a:lvl4pPr lvl="3">
              <a:defRPr sz="1800"/>
            </a:lvl4pPr>
            <a:lvl5pPr lvl="4">
              <a:defRPr sz="1800"/>
            </a:lvl5pPr>
          </a:lstStyle>
          <a:p>
            <a:pPr lvl="0" indent="-228600">
              <a:lnSpc>
                <a:spcPct val="100000"/>
              </a:lnSpc>
            </a:pPr>
            <a:r>
              <a:rPr lang="en-US" altLang="zh-CN" sz="2800" dirty="0"/>
              <a:t>China is an important force for promoting cooperation and common development.</a:t>
            </a:r>
            <a:endParaRPr lang="en-US" altLang="zh-CN" sz="2800" dirty="0"/>
          </a:p>
        </p:txBody>
      </p:sp>
      <p:pic>
        <p:nvPicPr>
          <p:cNvPr id="22531" name="图片占位符 7" descr="C:\Users\Yvonne\Desktop\牵手.jpg牵手"/>
          <p:cNvPicPr>
            <a:picLocks noGrp="1" noChangeAspect="1"/>
          </p:cNvPicPr>
          <p:nvPr>
            <p:custDataLst>
              <p:tags r:id="rId3"/>
            </p:custDataLst>
          </p:nvPr>
        </p:nvPicPr>
        <p:blipFill>
          <a:blip r:embed="rId4"/>
          <a:stretch>
            <a:fillRect/>
          </a:stretch>
        </p:blipFill>
        <p:spPr>
          <a:xfrm>
            <a:off x="5217795" y="3454400"/>
            <a:ext cx="6510020" cy="3284855"/>
          </a:xfrm>
          <a:prstGeom prst="rect">
            <a:avLst/>
          </a:prstGeom>
          <a:noFill/>
          <a:ln w="9525">
            <a:noFill/>
          </a:ln>
        </p:spPr>
      </p:pic>
      <p:pic>
        <p:nvPicPr>
          <p:cNvPr id="22532" name="图片占位符 7" descr="C:\Users\Yvonne\Desktop\习大大联合国.jpg习大大联合国"/>
          <p:cNvPicPr>
            <a:picLocks noGrp="1" noChangeAspect="1"/>
          </p:cNvPicPr>
          <p:nvPr>
            <p:custDataLst>
              <p:tags r:id="rId5"/>
            </p:custDataLst>
          </p:nvPr>
        </p:nvPicPr>
        <p:blipFill>
          <a:blip r:embed="rId6"/>
          <a:stretch>
            <a:fillRect/>
          </a:stretch>
        </p:blipFill>
        <p:spPr>
          <a:xfrm>
            <a:off x="5217795" y="951230"/>
            <a:ext cx="2404745" cy="2403475"/>
          </a:xfrm>
          <a:prstGeom prst="rect">
            <a:avLst/>
          </a:prstGeom>
          <a:noFill/>
          <a:ln w="9525">
            <a:noFill/>
          </a:ln>
        </p:spPr>
      </p:pic>
      <p:pic>
        <p:nvPicPr>
          <p:cNvPr id="22533" name="图片 9" descr="习大大"/>
          <p:cNvPicPr>
            <a:picLocks noChangeAspect="1"/>
          </p:cNvPicPr>
          <p:nvPr/>
        </p:nvPicPr>
        <p:blipFill>
          <a:blip r:embed="rId7"/>
          <a:stretch>
            <a:fillRect/>
          </a:stretch>
        </p:blipFill>
        <p:spPr>
          <a:xfrm>
            <a:off x="7980045" y="951230"/>
            <a:ext cx="3747770" cy="2393315"/>
          </a:xfrm>
          <a:prstGeom prst="rect">
            <a:avLst/>
          </a:prstGeom>
          <a:noFill/>
          <a:ln w="9525">
            <a:noFill/>
          </a:ln>
        </p:spPr>
      </p:pic>
    </p:spTree>
    <p:custDataLst>
      <p:tags r:id="rId8"/>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idx="4294967295"/>
            <p:custDataLst>
              <p:tags r:id="rId1"/>
            </p:custDataLst>
          </p:nvPr>
        </p:nvSpPr>
        <p:spPr>
          <a:xfrm>
            <a:off x="171450" y="631825"/>
            <a:ext cx="4700588" cy="1600200"/>
          </a:xfrm>
        </p:spPr>
        <p:txBody>
          <a:bodyPr>
            <a:normAutofit fontScale="90000"/>
          </a:bodyPr>
          <a:lstStyle/>
          <a:p>
            <a:pPr fontAlgn="auto"/>
            <a:r>
              <a:rPr lang="en-US" altLang="zh-CN" strike="noStrike" noProof="1"/>
              <a:t>Continuous Growth of Outbound Tourism from China</a:t>
            </a:r>
            <a:endParaRPr lang="en-US" altLang="zh-CN" strike="noStrike" noProof="1"/>
          </a:p>
        </p:txBody>
      </p:sp>
      <p:pic>
        <p:nvPicPr>
          <p:cNvPr id="24578" name="图片占位符 7" descr="C:\Users\Yvonne\Desktop\出境游人数.jpg出境游人数"/>
          <p:cNvPicPr>
            <a:picLocks noGrp="1" noChangeAspect="1"/>
          </p:cNvPicPr>
          <p:nvPr>
            <p:ph type="pic" idx="4294967295"/>
            <p:custDataLst>
              <p:tags r:id="rId2"/>
            </p:custDataLst>
          </p:nvPr>
        </p:nvPicPr>
        <p:blipFill>
          <a:blip r:embed="rId3"/>
          <a:stretch>
            <a:fillRect/>
          </a:stretch>
        </p:blipFill>
        <p:spPr>
          <a:xfrm>
            <a:off x="5449888" y="1130300"/>
            <a:ext cx="5781675" cy="4337050"/>
          </a:xfrm>
        </p:spPr>
      </p:pic>
      <p:sp>
        <p:nvSpPr>
          <p:cNvPr id="24579" name="文本占位符 1"/>
          <p:cNvSpPr>
            <a:spLocks noGrp="1"/>
          </p:cNvSpPr>
          <p:nvPr>
            <p:ph type="body" sz="half"/>
            <p:custDataLst>
              <p:tags r:id="rId4"/>
            </p:custDataLst>
          </p:nvPr>
        </p:nvSpPr>
        <p:spPr>
          <a:xfrm>
            <a:off x="171450" y="2409825"/>
            <a:ext cx="4294188" cy="3813175"/>
          </a:xfrm>
        </p:spPr>
        <p:txBody>
          <a:bodyPr lIns="91440" tIns="45720" rIns="91440" bIns="45720" anchor="t"/>
          <a:lstStyle>
            <a:lvl1pPr lvl="0">
              <a:defRPr sz="2800"/>
            </a:lvl1pPr>
            <a:lvl2pPr lvl="1">
              <a:defRPr sz="2400"/>
            </a:lvl2pPr>
            <a:lvl3pPr lvl="2">
              <a:defRPr sz="2000"/>
            </a:lvl3pPr>
            <a:lvl4pPr lvl="3">
              <a:defRPr sz="1800"/>
            </a:lvl4pPr>
            <a:lvl5pPr lvl="4">
              <a:defRPr sz="1800"/>
            </a:lvl5pPr>
          </a:lstStyle>
          <a:p>
            <a:pPr lvl="0" indent="-228600"/>
            <a:r>
              <a:rPr lang="en-US" altLang="zh-CN" sz="2400" dirty="0"/>
              <a:t>The number of outbound tourists from China was </a:t>
            </a:r>
            <a:r>
              <a:rPr lang="en-US" altLang="zh-CN" sz="2400" b="1" i="1" dirty="0"/>
              <a:t>149.72 million</a:t>
            </a:r>
            <a:r>
              <a:rPr lang="en-US" altLang="zh-CN" sz="2400" dirty="0"/>
              <a:t> in 2018, up by </a:t>
            </a:r>
            <a:r>
              <a:rPr lang="en-US" altLang="zh-CN" sz="2400" b="1" i="1" dirty="0"/>
              <a:t>14.7%</a:t>
            </a:r>
            <a:r>
              <a:rPr lang="en-US" altLang="zh-CN" sz="2400" dirty="0"/>
              <a:t> over the previous year.</a:t>
            </a:r>
            <a:endParaRPr lang="en-US" altLang="zh-CN" sz="2400" dirty="0"/>
          </a:p>
          <a:p>
            <a:pPr lvl="0" indent="-228600"/>
            <a:r>
              <a:rPr lang="en-US" altLang="zh-CN" sz="2400" dirty="0"/>
              <a:t>As of March, 2018, the total of foreign tourists to New Zealand in the past 12 months reached 3.82 million person times, among which 11% are from China, which ranked second only to Australia.</a:t>
            </a:r>
            <a:endParaRPr lang="en-US" altLang="zh-CN" sz="2400" dirty="0"/>
          </a:p>
        </p:txBody>
      </p:sp>
      <p:sp>
        <p:nvSpPr>
          <p:cNvPr id="2" name="文本占位符 1"/>
          <p:cNvSpPr>
            <a:spLocks noGrp="1"/>
          </p:cNvSpPr>
          <p:nvPr>
            <p:custDataLst>
              <p:tags r:id="rId5"/>
            </p:custDataLst>
          </p:nvPr>
        </p:nvSpPr>
        <p:spPr>
          <a:xfrm>
            <a:off x="5450205" y="5712460"/>
            <a:ext cx="5979160" cy="1026795"/>
          </a:xfrm>
          <a:prstGeom prst="rect">
            <a:avLst/>
          </a:prstGeom>
          <a:noFill/>
          <a:ln w="9525">
            <a:noFill/>
          </a:ln>
        </p:spPr>
        <p:txBody>
          <a:bodyPr vert="horz" lIns="91440" tIns="45720" rIns="91440" bIns="45720" anchor="t"/>
          <a:lstStyle>
            <a:lvl1pPr lvl="0">
              <a:defRPr sz="2800"/>
            </a:lvl1pPr>
            <a:lvl2pPr lvl="1">
              <a:defRPr sz="2400"/>
            </a:lvl2pPr>
            <a:lvl3pPr lvl="2">
              <a:defRPr sz="2000"/>
            </a:lvl3pPr>
            <a:lvl4pPr lvl="3">
              <a:defRPr sz="1800"/>
            </a:lvl4pPr>
            <a:lvl5pPr lvl="4">
              <a:defRPr sz="1800"/>
            </a:lvl5pPr>
          </a:lstStyle>
          <a:p>
            <a:pPr lvl="0" indent="-228600"/>
            <a:r>
              <a:rPr lang="en-US" altLang="zh-CN" sz="2000" dirty="0"/>
              <a:t>The number of outbound Chinese tourists from 1992 to 2017. (statistics from China Tourism Academy)</a:t>
            </a:r>
            <a:endParaRPr lang="en-US" altLang="zh-CN" sz="2000" dirty="0"/>
          </a:p>
        </p:txBody>
      </p:sp>
    </p:spTree>
    <p:custDataLst>
      <p:tags r:id="rId6"/>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idx="4294967295"/>
            <p:custDataLst>
              <p:tags r:id="rId1"/>
            </p:custDataLst>
          </p:nvPr>
        </p:nvSpPr>
        <p:spPr>
          <a:xfrm>
            <a:off x="443230" y="394335"/>
            <a:ext cx="7806690" cy="1362710"/>
          </a:xfrm>
        </p:spPr>
        <p:txBody>
          <a:bodyPr>
            <a:normAutofit/>
          </a:bodyPr>
          <a:lstStyle/>
          <a:p>
            <a:pPr fontAlgn="auto"/>
            <a:r>
              <a:rPr lang="en-US" altLang="zh-CN" strike="noStrike" noProof="1"/>
              <a:t>The countries that tourists are mostly satisfied with in 2017 </a:t>
            </a:r>
            <a:endParaRPr lang="en-US" altLang="zh-CN" strike="noStrike" noProof="1"/>
          </a:p>
        </p:txBody>
      </p:sp>
      <p:graphicFrame>
        <p:nvGraphicFramePr>
          <p:cNvPr id="3" name="表格 2"/>
          <p:cNvGraphicFramePr/>
          <p:nvPr/>
        </p:nvGraphicFramePr>
        <p:xfrm>
          <a:off x="1829435" y="2232025"/>
          <a:ext cx="8533130" cy="4191000"/>
        </p:xfrm>
        <a:graphic>
          <a:graphicData uri="http://schemas.openxmlformats.org/drawingml/2006/table">
            <a:tbl>
              <a:tblPr firstRow="1" bandRow="1">
                <a:tableStyleId>{5C22544A-7EE6-4342-B048-85BDC9FD1C3A}</a:tableStyleId>
              </a:tblPr>
              <a:tblGrid>
                <a:gridCol w="4266565"/>
                <a:gridCol w="4266565"/>
              </a:tblGrid>
              <a:tr h="381000">
                <a:tc>
                  <a:txBody>
                    <a:bodyPr/>
                    <a:p>
                      <a:pPr algn="ctr">
                        <a:buNone/>
                      </a:pPr>
                      <a:r>
                        <a:rPr lang="en-US" altLang="zh-CN"/>
                        <a:t>Rank</a:t>
                      </a:r>
                      <a:endParaRPr lang="en-US" altLang="zh-CN"/>
                    </a:p>
                  </a:txBody>
                  <a:tcPr/>
                </a:tc>
                <a:tc>
                  <a:txBody>
                    <a:bodyPr/>
                    <a:p>
                      <a:pPr algn="ctr">
                        <a:buNone/>
                      </a:pPr>
                      <a:r>
                        <a:rPr lang="en-US" altLang="zh-CN"/>
                        <a:t>Country</a:t>
                      </a:r>
                      <a:endParaRPr lang="en-US" altLang="zh-CN"/>
                    </a:p>
                  </a:txBody>
                  <a:tcPr/>
                </a:tc>
              </a:tr>
              <a:tr h="381000">
                <a:tc>
                  <a:txBody>
                    <a:bodyPr/>
                    <a:p>
                      <a:pPr algn="ctr">
                        <a:buNone/>
                      </a:pPr>
                      <a:r>
                        <a:rPr lang="en-US" altLang="zh-CN"/>
                        <a:t>1</a:t>
                      </a:r>
                      <a:endParaRPr lang="en-US" altLang="zh-CN"/>
                    </a:p>
                  </a:txBody>
                  <a:tcPr/>
                </a:tc>
                <a:tc>
                  <a:txBody>
                    <a:bodyPr/>
                    <a:p>
                      <a:pPr algn="ctr">
                        <a:buNone/>
                      </a:pPr>
                      <a:r>
                        <a:rPr lang="en-US" altLang="zh-CN"/>
                        <a:t>Singapore</a:t>
                      </a:r>
                      <a:endParaRPr lang="en-US" altLang="zh-CN"/>
                    </a:p>
                  </a:txBody>
                  <a:tcPr/>
                </a:tc>
              </a:tr>
              <a:tr h="381000">
                <a:tc>
                  <a:txBody>
                    <a:bodyPr/>
                    <a:p>
                      <a:pPr algn="ctr">
                        <a:buNone/>
                      </a:pPr>
                      <a:r>
                        <a:rPr lang="en-US" altLang="zh-CN"/>
                        <a:t>2</a:t>
                      </a:r>
                      <a:endParaRPr lang="en-US" altLang="zh-CN"/>
                    </a:p>
                  </a:txBody>
                  <a:tcPr/>
                </a:tc>
                <a:tc>
                  <a:txBody>
                    <a:bodyPr/>
                    <a:p>
                      <a:pPr algn="ctr">
                        <a:buNone/>
                      </a:pPr>
                      <a:r>
                        <a:rPr lang="zh-CN" altLang="en-US"/>
                        <a:t>New Zealand</a:t>
                      </a:r>
                      <a:endParaRPr lang="zh-CN" altLang="en-US"/>
                    </a:p>
                  </a:txBody>
                  <a:tcPr/>
                </a:tc>
              </a:tr>
              <a:tr h="381000">
                <a:tc>
                  <a:txBody>
                    <a:bodyPr/>
                    <a:p>
                      <a:pPr algn="ctr">
                        <a:buNone/>
                      </a:pPr>
                      <a:r>
                        <a:rPr lang="en-US" altLang="zh-CN"/>
                        <a:t>3</a:t>
                      </a:r>
                      <a:endParaRPr lang="en-US" altLang="zh-CN"/>
                    </a:p>
                  </a:txBody>
                  <a:tcPr/>
                </a:tc>
                <a:tc>
                  <a:txBody>
                    <a:bodyPr/>
                    <a:p>
                      <a:pPr algn="ctr">
                        <a:buNone/>
                      </a:pPr>
                      <a:r>
                        <a:rPr lang="zh-CN" altLang="en-US"/>
                        <a:t>United States</a:t>
                      </a:r>
                      <a:endParaRPr lang="zh-CN" altLang="en-US"/>
                    </a:p>
                  </a:txBody>
                  <a:tcPr/>
                </a:tc>
              </a:tr>
              <a:tr h="381000">
                <a:tc>
                  <a:txBody>
                    <a:bodyPr/>
                    <a:p>
                      <a:pPr algn="ctr">
                        <a:buNone/>
                      </a:pPr>
                      <a:r>
                        <a:rPr lang="en-US" altLang="zh-CN"/>
                        <a:t>4</a:t>
                      </a:r>
                      <a:endParaRPr lang="en-US" altLang="zh-CN"/>
                    </a:p>
                  </a:txBody>
                  <a:tcPr/>
                </a:tc>
                <a:tc>
                  <a:txBody>
                    <a:bodyPr/>
                    <a:p>
                      <a:pPr algn="ctr">
                        <a:buNone/>
                      </a:pPr>
                      <a:r>
                        <a:rPr lang="zh-CN" altLang="en-US"/>
                        <a:t>Germany</a:t>
                      </a:r>
                      <a:endParaRPr lang="zh-CN" altLang="en-US"/>
                    </a:p>
                  </a:txBody>
                  <a:tcPr/>
                </a:tc>
              </a:tr>
              <a:tr h="381000">
                <a:tc>
                  <a:txBody>
                    <a:bodyPr/>
                    <a:p>
                      <a:pPr algn="ctr">
                        <a:buNone/>
                      </a:pPr>
                      <a:r>
                        <a:rPr lang="en-US" altLang="zh-CN"/>
                        <a:t>5</a:t>
                      </a:r>
                      <a:endParaRPr lang="en-US" altLang="zh-CN"/>
                    </a:p>
                  </a:txBody>
                  <a:tcPr/>
                </a:tc>
                <a:tc>
                  <a:txBody>
                    <a:bodyPr/>
                    <a:p>
                      <a:pPr algn="ctr">
                        <a:buNone/>
                      </a:pPr>
                      <a:r>
                        <a:rPr lang="zh-CN" altLang="en-US"/>
                        <a:t>Canada</a:t>
                      </a:r>
                      <a:endParaRPr lang="zh-CN" altLang="en-US"/>
                    </a:p>
                  </a:txBody>
                  <a:tcPr/>
                </a:tc>
              </a:tr>
              <a:tr h="381000">
                <a:tc>
                  <a:txBody>
                    <a:bodyPr/>
                    <a:p>
                      <a:pPr algn="ctr">
                        <a:buNone/>
                      </a:pPr>
                      <a:r>
                        <a:rPr lang="en-US" altLang="zh-CN"/>
                        <a:t>6</a:t>
                      </a:r>
                      <a:endParaRPr lang="en-US" altLang="zh-CN"/>
                    </a:p>
                  </a:txBody>
                  <a:tcPr/>
                </a:tc>
                <a:tc>
                  <a:txBody>
                    <a:bodyPr/>
                    <a:p>
                      <a:pPr algn="ctr">
                        <a:buNone/>
                      </a:pPr>
                      <a:r>
                        <a:rPr lang="zh-CN" altLang="en-US"/>
                        <a:t>France</a:t>
                      </a:r>
                      <a:endParaRPr lang="zh-CN" altLang="en-US"/>
                    </a:p>
                  </a:txBody>
                  <a:tcPr/>
                </a:tc>
              </a:tr>
              <a:tr h="381000">
                <a:tc>
                  <a:txBody>
                    <a:bodyPr/>
                    <a:p>
                      <a:pPr algn="ctr">
                        <a:buNone/>
                      </a:pPr>
                      <a:r>
                        <a:rPr lang="en-US" altLang="zh-CN"/>
                        <a:t>7</a:t>
                      </a:r>
                      <a:endParaRPr lang="en-US" altLang="zh-CN"/>
                    </a:p>
                  </a:txBody>
                  <a:tcPr/>
                </a:tc>
                <a:tc>
                  <a:txBody>
                    <a:bodyPr/>
                    <a:p>
                      <a:pPr algn="ctr">
                        <a:buNone/>
                      </a:pPr>
                      <a:r>
                        <a:rPr lang="zh-CN" altLang="en-US"/>
                        <a:t>Italy</a:t>
                      </a:r>
                      <a:endParaRPr lang="zh-CN" altLang="en-US"/>
                    </a:p>
                  </a:txBody>
                  <a:tcPr/>
                </a:tc>
              </a:tr>
              <a:tr h="381000">
                <a:tc>
                  <a:txBody>
                    <a:bodyPr/>
                    <a:p>
                      <a:pPr algn="ctr">
                        <a:buNone/>
                      </a:pPr>
                      <a:r>
                        <a:rPr lang="en-US" altLang="zh-CN"/>
                        <a:t>8</a:t>
                      </a:r>
                      <a:endParaRPr lang="en-US" altLang="zh-CN"/>
                    </a:p>
                  </a:txBody>
                  <a:tcPr/>
                </a:tc>
                <a:tc>
                  <a:txBody>
                    <a:bodyPr/>
                    <a:p>
                      <a:pPr algn="ctr">
                        <a:buNone/>
                      </a:pPr>
                      <a:r>
                        <a:rPr lang="zh-CN" altLang="en-US"/>
                        <a:t>Australia</a:t>
                      </a:r>
                      <a:endParaRPr lang="zh-CN" altLang="en-US"/>
                    </a:p>
                  </a:txBody>
                  <a:tcPr/>
                </a:tc>
              </a:tr>
              <a:tr h="381000">
                <a:tc>
                  <a:txBody>
                    <a:bodyPr/>
                    <a:p>
                      <a:pPr algn="ctr">
                        <a:buNone/>
                      </a:pPr>
                      <a:r>
                        <a:rPr lang="en-US" altLang="zh-CN"/>
                        <a:t>9</a:t>
                      </a:r>
                      <a:endParaRPr lang="en-US" altLang="zh-CN"/>
                    </a:p>
                  </a:txBody>
                  <a:tcPr/>
                </a:tc>
                <a:tc>
                  <a:txBody>
                    <a:bodyPr/>
                    <a:p>
                      <a:pPr algn="ctr">
                        <a:buNone/>
                      </a:pPr>
                      <a:r>
                        <a:rPr lang="zh-CN" altLang="en-US"/>
                        <a:t>UK</a:t>
                      </a:r>
                      <a:endParaRPr lang="zh-CN" altLang="en-US"/>
                    </a:p>
                  </a:txBody>
                  <a:tcPr/>
                </a:tc>
              </a:tr>
              <a:tr h="381000">
                <a:tc>
                  <a:txBody>
                    <a:bodyPr/>
                    <a:p>
                      <a:pPr algn="ctr">
                        <a:buNone/>
                      </a:pPr>
                      <a:r>
                        <a:rPr lang="en-US" altLang="zh-CN"/>
                        <a:t>10</a:t>
                      </a:r>
                      <a:endParaRPr lang="en-US" altLang="zh-CN"/>
                    </a:p>
                  </a:txBody>
                  <a:tcPr/>
                </a:tc>
                <a:tc>
                  <a:txBody>
                    <a:bodyPr/>
                    <a:p>
                      <a:pPr algn="ctr">
                        <a:buNone/>
                      </a:pPr>
                      <a:r>
                        <a:rPr lang="zh-CN" altLang="en-US"/>
                        <a:t>Japan</a:t>
                      </a:r>
                      <a:endParaRPr lang="zh-CN" altLang="en-US"/>
                    </a:p>
                  </a:txBody>
                  <a:tcPr/>
                </a:tc>
              </a:tr>
            </a:tbl>
          </a:graphicData>
        </a:graphic>
      </p:graphicFrame>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idx="4294967295"/>
            <p:custDataLst>
              <p:tags r:id="rId1"/>
            </p:custDataLst>
          </p:nvPr>
        </p:nvSpPr>
        <p:spPr>
          <a:xfrm>
            <a:off x="443230" y="394335"/>
            <a:ext cx="7806690" cy="1362710"/>
          </a:xfrm>
        </p:spPr>
        <p:txBody>
          <a:bodyPr>
            <a:normAutofit/>
          </a:bodyPr>
          <a:lstStyle/>
          <a:p>
            <a:pPr fontAlgn="auto"/>
            <a:r>
              <a:rPr lang="en-US" altLang="zh-CN" strike="noStrike" noProof="1"/>
              <a:t>Top 10 overseas destinations for Chinese tourists in 2017 </a:t>
            </a:r>
            <a:endParaRPr lang="en-US" altLang="zh-CN" strike="noStrike" noProof="1"/>
          </a:p>
        </p:txBody>
      </p:sp>
      <p:graphicFrame>
        <p:nvGraphicFramePr>
          <p:cNvPr id="4" name="表格 3"/>
          <p:cNvGraphicFramePr/>
          <p:nvPr/>
        </p:nvGraphicFramePr>
        <p:xfrm>
          <a:off x="1829435" y="2232025"/>
          <a:ext cx="8533130" cy="4180840"/>
        </p:xfrm>
        <a:graphic>
          <a:graphicData uri="http://schemas.openxmlformats.org/drawingml/2006/table">
            <a:tbl>
              <a:tblPr firstRow="1" bandRow="1">
                <a:tableStyleId>{5C22544A-7EE6-4342-B048-85BDC9FD1C3A}</a:tableStyleId>
              </a:tblPr>
              <a:tblGrid>
                <a:gridCol w="4266565"/>
                <a:gridCol w="4266565"/>
              </a:tblGrid>
              <a:tr h="381000">
                <a:tc>
                  <a:txBody>
                    <a:bodyPr/>
                    <a:p>
                      <a:pPr algn="ctr">
                        <a:buNone/>
                      </a:pPr>
                      <a:r>
                        <a:rPr lang="en-US" altLang="zh-CN"/>
                        <a:t>Rank</a:t>
                      </a:r>
                      <a:endParaRPr lang="en-US" altLang="zh-CN"/>
                    </a:p>
                  </a:txBody>
                  <a:tcPr/>
                </a:tc>
                <a:tc>
                  <a:txBody>
                    <a:bodyPr/>
                    <a:p>
                      <a:pPr algn="ctr">
                        <a:buNone/>
                      </a:pPr>
                      <a:r>
                        <a:rPr lang="en-US" altLang="zh-CN"/>
                        <a:t>Country</a:t>
                      </a:r>
                      <a:endParaRPr lang="en-US" altLang="zh-CN"/>
                    </a:p>
                  </a:txBody>
                  <a:tcPr/>
                </a:tc>
              </a:tr>
              <a:tr h="381000">
                <a:tc>
                  <a:txBody>
                    <a:bodyPr/>
                    <a:p>
                      <a:pPr algn="ctr">
                        <a:buNone/>
                      </a:pPr>
                      <a:r>
                        <a:rPr lang="en-US" altLang="zh-CN"/>
                        <a:t>1</a:t>
                      </a:r>
                      <a:endParaRPr lang="en-US" altLang="zh-CN"/>
                    </a:p>
                  </a:txBody>
                  <a:tcPr/>
                </a:tc>
                <a:tc>
                  <a:txBody>
                    <a:bodyPr/>
                    <a:p>
                      <a:pPr algn="ctr">
                        <a:buNone/>
                      </a:pPr>
                      <a:r>
                        <a:rPr lang="en-US" altLang="zh-CN"/>
                        <a:t>Thailand</a:t>
                      </a:r>
                      <a:endParaRPr lang="en-US" altLang="zh-CN"/>
                    </a:p>
                  </a:txBody>
                  <a:tcPr/>
                </a:tc>
              </a:tr>
              <a:tr h="370840">
                <a:tc>
                  <a:txBody>
                    <a:bodyPr/>
                    <a:p>
                      <a:pPr algn="ctr">
                        <a:buNone/>
                      </a:pPr>
                      <a:r>
                        <a:rPr lang="en-US" altLang="zh-CN"/>
                        <a:t>2</a:t>
                      </a:r>
                      <a:endParaRPr lang="en-US" altLang="zh-CN"/>
                    </a:p>
                  </a:txBody>
                  <a:tcPr/>
                </a:tc>
                <a:tc>
                  <a:txBody>
                    <a:bodyPr/>
                    <a:p>
                      <a:pPr algn="ctr">
                        <a:buNone/>
                      </a:pPr>
                      <a:r>
                        <a:rPr lang="zh-CN" altLang="en-US"/>
                        <a:t>Japan</a:t>
                      </a:r>
                      <a:endParaRPr lang="zh-CN" altLang="en-US"/>
                    </a:p>
                  </a:txBody>
                  <a:tcPr/>
                </a:tc>
              </a:tr>
              <a:tr h="381000">
                <a:tc>
                  <a:txBody>
                    <a:bodyPr/>
                    <a:p>
                      <a:pPr algn="ctr">
                        <a:buNone/>
                      </a:pPr>
                      <a:r>
                        <a:rPr lang="en-US" altLang="zh-CN"/>
                        <a:t>3</a:t>
                      </a:r>
                      <a:endParaRPr lang="en-US" altLang="zh-CN"/>
                    </a:p>
                  </a:txBody>
                  <a:tcPr/>
                </a:tc>
                <a:tc>
                  <a:txBody>
                    <a:bodyPr/>
                    <a:p>
                      <a:pPr algn="ctr">
                        <a:buNone/>
                      </a:pPr>
                      <a:r>
                        <a:rPr lang="zh-CN" altLang="en-US"/>
                        <a:t>Vietnam</a:t>
                      </a:r>
                      <a:endParaRPr lang="zh-CN" altLang="en-US"/>
                    </a:p>
                  </a:txBody>
                  <a:tcPr/>
                </a:tc>
              </a:tr>
              <a:tr h="381000">
                <a:tc>
                  <a:txBody>
                    <a:bodyPr/>
                    <a:p>
                      <a:pPr algn="ctr">
                        <a:buNone/>
                      </a:pPr>
                      <a:r>
                        <a:rPr lang="en-US" altLang="zh-CN"/>
                        <a:t>4</a:t>
                      </a:r>
                      <a:endParaRPr lang="en-US" altLang="zh-CN"/>
                    </a:p>
                  </a:txBody>
                  <a:tcPr/>
                </a:tc>
                <a:tc>
                  <a:txBody>
                    <a:bodyPr/>
                    <a:p>
                      <a:pPr algn="ctr">
                        <a:buNone/>
                      </a:pPr>
                      <a:r>
                        <a:rPr lang="zh-CN" altLang="en-US"/>
                        <a:t>Republic of Korea</a:t>
                      </a:r>
                      <a:endParaRPr lang="zh-CN" altLang="en-US"/>
                    </a:p>
                  </a:txBody>
                  <a:tcPr/>
                </a:tc>
              </a:tr>
              <a:tr h="381000">
                <a:tc>
                  <a:txBody>
                    <a:bodyPr/>
                    <a:p>
                      <a:pPr algn="ctr">
                        <a:buNone/>
                      </a:pPr>
                      <a:r>
                        <a:rPr lang="en-US" altLang="zh-CN"/>
                        <a:t>5</a:t>
                      </a:r>
                      <a:endParaRPr lang="en-US" altLang="zh-CN"/>
                    </a:p>
                  </a:txBody>
                  <a:tcPr/>
                </a:tc>
                <a:tc>
                  <a:txBody>
                    <a:bodyPr/>
                    <a:p>
                      <a:pPr algn="ctr">
                        <a:buNone/>
                      </a:pPr>
                      <a:r>
                        <a:rPr lang="zh-CN" altLang="en-US"/>
                        <a:t>United States</a:t>
                      </a:r>
                      <a:endParaRPr lang="zh-CN" altLang="en-US"/>
                    </a:p>
                  </a:txBody>
                  <a:tcPr/>
                </a:tc>
              </a:tr>
              <a:tr h="381000">
                <a:tc>
                  <a:txBody>
                    <a:bodyPr/>
                    <a:p>
                      <a:pPr algn="ctr">
                        <a:buNone/>
                      </a:pPr>
                      <a:r>
                        <a:rPr lang="en-US" altLang="zh-CN"/>
                        <a:t>6</a:t>
                      </a:r>
                      <a:endParaRPr lang="en-US" altLang="zh-CN"/>
                    </a:p>
                  </a:txBody>
                  <a:tcPr/>
                </a:tc>
                <a:tc>
                  <a:txBody>
                    <a:bodyPr/>
                    <a:p>
                      <a:pPr algn="ctr">
                        <a:buNone/>
                      </a:pPr>
                      <a:r>
                        <a:rPr lang="zh-CN" altLang="en-US"/>
                        <a:t>Malaysia</a:t>
                      </a:r>
                      <a:endParaRPr lang="zh-CN" altLang="en-US"/>
                    </a:p>
                  </a:txBody>
                  <a:tcPr/>
                </a:tc>
              </a:tr>
              <a:tr h="381000">
                <a:tc>
                  <a:txBody>
                    <a:bodyPr/>
                    <a:p>
                      <a:pPr algn="ctr">
                        <a:buNone/>
                      </a:pPr>
                      <a:r>
                        <a:rPr lang="en-US" altLang="zh-CN"/>
                        <a:t>7</a:t>
                      </a:r>
                      <a:endParaRPr lang="en-US" altLang="zh-CN"/>
                    </a:p>
                  </a:txBody>
                  <a:tcPr/>
                </a:tc>
                <a:tc>
                  <a:txBody>
                    <a:bodyPr/>
                    <a:p>
                      <a:pPr algn="ctr">
                        <a:buNone/>
                      </a:pPr>
                      <a:r>
                        <a:rPr lang="zh-CN" altLang="en-US"/>
                        <a:t>Singapore</a:t>
                      </a:r>
                      <a:endParaRPr lang="zh-CN" altLang="en-US"/>
                    </a:p>
                  </a:txBody>
                  <a:tcPr/>
                </a:tc>
              </a:tr>
              <a:tr h="381000">
                <a:tc>
                  <a:txBody>
                    <a:bodyPr/>
                    <a:p>
                      <a:pPr algn="ctr">
                        <a:buNone/>
                      </a:pPr>
                      <a:r>
                        <a:rPr lang="en-US" altLang="zh-CN"/>
                        <a:t>8</a:t>
                      </a:r>
                      <a:endParaRPr lang="en-US" altLang="zh-CN"/>
                    </a:p>
                  </a:txBody>
                  <a:tcPr/>
                </a:tc>
                <a:tc>
                  <a:txBody>
                    <a:bodyPr/>
                    <a:p>
                      <a:pPr algn="ctr">
                        <a:buNone/>
                      </a:pPr>
                      <a:r>
                        <a:rPr lang="zh-CN" altLang="en-US"/>
                        <a:t>Indonesia</a:t>
                      </a:r>
                      <a:endParaRPr lang="zh-CN" altLang="en-US"/>
                    </a:p>
                  </a:txBody>
                  <a:tcPr/>
                </a:tc>
              </a:tr>
              <a:tr h="381000">
                <a:tc>
                  <a:txBody>
                    <a:bodyPr/>
                    <a:p>
                      <a:pPr algn="ctr">
                        <a:buNone/>
                      </a:pPr>
                      <a:r>
                        <a:rPr lang="en-US" altLang="zh-CN"/>
                        <a:t>9</a:t>
                      </a:r>
                      <a:endParaRPr lang="en-US" altLang="zh-CN"/>
                    </a:p>
                  </a:txBody>
                  <a:tcPr/>
                </a:tc>
                <a:tc>
                  <a:txBody>
                    <a:bodyPr/>
                    <a:p>
                      <a:pPr algn="ctr">
                        <a:buNone/>
                      </a:pPr>
                      <a:r>
                        <a:rPr lang="zh-CN" altLang="en-US"/>
                        <a:t>Russia</a:t>
                      </a:r>
                      <a:endParaRPr lang="zh-CN" altLang="en-US"/>
                    </a:p>
                  </a:txBody>
                  <a:tcPr/>
                </a:tc>
              </a:tr>
              <a:tr h="381000">
                <a:tc>
                  <a:txBody>
                    <a:bodyPr/>
                    <a:p>
                      <a:pPr algn="ctr">
                        <a:buNone/>
                      </a:pPr>
                      <a:r>
                        <a:rPr lang="en-US" altLang="zh-CN"/>
                        <a:t>10</a:t>
                      </a:r>
                      <a:endParaRPr lang="en-US" altLang="zh-CN"/>
                    </a:p>
                  </a:txBody>
                  <a:tcPr/>
                </a:tc>
                <a:tc>
                  <a:txBody>
                    <a:bodyPr/>
                    <a:p>
                      <a:pPr algn="ctr">
                        <a:buNone/>
                      </a:pPr>
                      <a:r>
                        <a:rPr lang="zh-CN" altLang="en-US"/>
                        <a:t>Australia</a:t>
                      </a:r>
                      <a:endParaRPr lang="zh-CN" altLang="en-US"/>
                    </a:p>
                  </a:txBody>
                  <a:tcPr/>
                </a:tc>
              </a:tr>
            </a:tbl>
          </a:graphicData>
        </a:graphic>
      </p:graphicFrame>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idx="4294967295"/>
            <p:custDataLst>
              <p:tags r:id="rId1"/>
            </p:custDataLst>
          </p:nvPr>
        </p:nvSpPr>
        <p:spPr>
          <a:xfrm>
            <a:off x="171450" y="631825"/>
            <a:ext cx="4700588" cy="1600200"/>
          </a:xfrm>
        </p:spPr>
        <p:txBody>
          <a:bodyPr>
            <a:normAutofit fontScale="90000"/>
          </a:bodyPr>
          <a:lstStyle/>
          <a:p>
            <a:pPr fontAlgn="auto"/>
            <a:r>
              <a:rPr lang="en-US" altLang="zh-CN" strike="noStrike" noProof="1"/>
              <a:t>2020 New Zealand China Mayoral Forum</a:t>
            </a:r>
            <a:endParaRPr lang="en-US" altLang="zh-CN" strike="noStrike" noProof="1"/>
          </a:p>
        </p:txBody>
      </p:sp>
      <p:pic>
        <p:nvPicPr>
          <p:cNvPr id="26626" name="图片占位符 7" descr="C:\Users\Yvonne\Desktop\中新市长论坛.jpg中新市长论坛"/>
          <p:cNvPicPr>
            <a:picLocks noGrp="1" noChangeAspect="1"/>
          </p:cNvPicPr>
          <p:nvPr>
            <p:ph type="pic" idx="4294967295"/>
            <p:custDataLst>
              <p:tags r:id="rId2"/>
            </p:custDataLst>
          </p:nvPr>
        </p:nvPicPr>
        <p:blipFill>
          <a:blip r:embed="rId3"/>
          <a:stretch>
            <a:fillRect/>
          </a:stretch>
        </p:blipFill>
        <p:spPr>
          <a:xfrm>
            <a:off x="5105083" y="1128713"/>
            <a:ext cx="3041650" cy="2044700"/>
          </a:xfrm>
        </p:spPr>
      </p:pic>
      <p:sp>
        <p:nvSpPr>
          <p:cNvPr id="26627" name="文本占位符 1"/>
          <p:cNvSpPr>
            <a:spLocks noGrp="1"/>
          </p:cNvSpPr>
          <p:nvPr>
            <p:ph type="body" sz="half"/>
            <p:custDataLst>
              <p:tags r:id="rId4"/>
            </p:custDataLst>
          </p:nvPr>
        </p:nvSpPr>
        <p:spPr>
          <a:xfrm>
            <a:off x="171450" y="2409825"/>
            <a:ext cx="4294188" cy="3813175"/>
          </a:xfrm>
        </p:spPr>
        <p:txBody>
          <a:bodyPr lIns="91440" tIns="45720" rIns="91440" bIns="45720" anchor="t"/>
          <a:lstStyle>
            <a:lvl1pPr lvl="0">
              <a:defRPr sz="2800"/>
            </a:lvl1pPr>
            <a:lvl2pPr lvl="1">
              <a:defRPr sz="2400"/>
            </a:lvl2pPr>
            <a:lvl3pPr lvl="2">
              <a:defRPr sz="2000"/>
            </a:lvl3pPr>
            <a:lvl4pPr lvl="3">
              <a:defRPr sz="1800"/>
            </a:lvl4pPr>
            <a:lvl5pPr lvl="4">
              <a:defRPr sz="1800"/>
            </a:lvl5pPr>
          </a:lstStyle>
          <a:p>
            <a:pPr lvl="0" indent="-228600"/>
            <a:r>
              <a:rPr lang="en-US" altLang="zh-CN" sz="2400" dirty="0"/>
              <a:t>New Zealand-China Mayoral Forum will continue to promote resources sharing and complementary advantages between local governments of the two countries and promote the continuous healthy development of bilateral local relations. </a:t>
            </a:r>
            <a:endParaRPr lang="en-US" altLang="zh-CN" sz="2400" dirty="0"/>
          </a:p>
        </p:txBody>
      </p:sp>
      <p:pic>
        <p:nvPicPr>
          <p:cNvPr id="26628" name="图片占位符 7" descr="C:\Users\Yvonne\Desktop\论坛3.jpg论坛3"/>
          <p:cNvPicPr>
            <a:picLocks noGrp="1" noChangeAspect="1"/>
          </p:cNvPicPr>
          <p:nvPr>
            <p:custDataLst>
              <p:tags r:id="rId5"/>
            </p:custDataLst>
          </p:nvPr>
        </p:nvPicPr>
        <p:blipFill>
          <a:blip r:embed="rId6"/>
          <a:stretch>
            <a:fillRect/>
          </a:stretch>
        </p:blipFill>
        <p:spPr>
          <a:xfrm>
            <a:off x="4945063" y="3905250"/>
            <a:ext cx="3201987" cy="1622425"/>
          </a:xfrm>
          <a:prstGeom prst="rect">
            <a:avLst/>
          </a:prstGeom>
          <a:noFill/>
          <a:ln w="9525">
            <a:noFill/>
          </a:ln>
        </p:spPr>
      </p:pic>
      <p:pic>
        <p:nvPicPr>
          <p:cNvPr id="26629" name="图片占位符 7" descr="C:\Users\Yvonne\Desktop\中新市长论坛2.jpg中新市长论坛2"/>
          <p:cNvPicPr>
            <a:picLocks noGrp="1" noChangeAspect="1"/>
          </p:cNvPicPr>
          <p:nvPr>
            <p:custDataLst>
              <p:tags r:id="rId7"/>
            </p:custDataLst>
          </p:nvPr>
        </p:nvPicPr>
        <p:blipFill>
          <a:blip r:embed="rId8"/>
          <a:stretch>
            <a:fillRect/>
          </a:stretch>
        </p:blipFill>
        <p:spPr>
          <a:xfrm>
            <a:off x="8628063" y="1128713"/>
            <a:ext cx="3067050" cy="2044700"/>
          </a:xfrm>
          <a:prstGeom prst="rect">
            <a:avLst/>
          </a:prstGeom>
          <a:noFill/>
          <a:ln w="9525">
            <a:noFill/>
          </a:ln>
        </p:spPr>
      </p:pic>
      <p:pic>
        <p:nvPicPr>
          <p:cNvPr id="26630" name="图片占位符 7" descr="C:\Users\Administrator\Desktop\20150907170517_4259.jpg20150907170517_4259"/>
          <p:cNvPicPr>
            <a:picLocks noGrp="1" noChangeAspect="1"/>
          </p:cNvPicPr>
          <p:nvPr>
            <p:custDataLst>
              <p:tags r:id="rId9"/>
            </p:custDataLst>
          </p:nvPr>
        </p:nvPicPr>
        <p:blipFill>
          <a:blip r:embed="rId10"/>
          <a:srcRect/>
          <a:stretch>
            <a:fillRect/>
          </a:stretch>
        </p:blipFill>
        <p:spPr>
          <a:xfrm>
            <a:off x="8628380" y="3905250"/>
            <a:ext cx="3202305" cy="1622425"/>
          </a:xfrm>
          <a:prstGeom prst="rect">
            <a:avLst/>
          </a:prstGeom>
          <a:noFill/>
          <a:ln w="9525">
            <a:noFill/>
          </a:ln>
        </p:spPr>
      </p:pic>
    </p:spTree>
    <p:custDataLst>
      <p:tags r:id="rId1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219065" y="2247900"/>
            <a:ext cx="6708140" cy="1447800"/>
          </a:xfrm>
        </p:spPr>
        <p:txBody>
          <a:bodyPr/>
          <a:p>
            <a:r>
              <a:rPr lang="en-US" altLang="zh-CN"/>
              <a:t>Thank You</a:t>
            </a:r>
            <a:endParaRPr lang="en-US" altLang="zh-CN"/>
          </a:p>
        </p:txBody>
      </p:sp>
    </p:spTree>
    <p:custDataLst>
      <p:tags r:id="rId1"/>
    </p:custDataLst>
  </p:cSld>
  <p:clrMapOvr>
    <a:masterClrMapping/>
  </p:clrMapOvr>
</p:sld>
</file>

<file path=ppt/tags/tag1.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58.xml><?xml version="1.0" encoding="utf-8"?>
<p:tagLst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AG_VERSION" val="1.0"/>
  <p:tag name="KSO_WM_BEAUTIFY_FLAG" val="#wm#"/>
  <p:tag name="KSO_WM_COMBINE_RELATE_SLIDE_ID" val="background20180947_1"/>
  <p:tag name="KSO_WM_TEMPLATE_CATEGORY" val="custom"/>
  <p:tag name="KSO_WM_TEMPLATE_INDEX" val="20184557"/>
  <p:tag name="KSO_WM_TEMPLATE_SUBCATEGORY" val="0"/>
  <p:tag name="KSO_WM_TEMPLATE_THUMBS_INDEX" val="1、7、11、14、18、19、2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background"/>
  <p:tag name="KSO_WM_TEMPLATE_INDEX" val="20191706"/>
</p:tagLst>
</file>

<file path=ppt/tags/tag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background"/>
  <p:tag name="KSO_WM_TEMPLATE_INDEX" val="20191706"/>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8.xml><?xml version="1.0" encoding="utf-8"?>
<p:tagLst xmlns:p="http://schemas.openxmlformats.org/presentationml/2006/main">
  <p:tag name="KSO_WM_TAG_VERSION" val="1.0"/>
  <p:tag name="KSO_WM_BEAUTIFY_FLAG" val="#wm#"/>
  <p:tag name="KSO_WM_TEMPLATE_CATEGORY" val="background"/>
  <p:tag name="KSO_WM_TEMPLATE_INDEX" val="20191706"/>
  <p:tag name="KSO_WM_TEMPLATE_THUMBS_INDEX" val="1、4"/>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background20191706_1*i*1"/>
  <p:tag name="KSO_WM_TEMPLATE_CATEGORY" val="background"/>
  <p:tag name="KSO_WM_TEMPLATE_INDEX" val="20191706"/>
  <p:tag name="KSO_WM_UNIT_LAYERLEVEL" val="1"/>
  <p:tag name="KSO_WM_TAG_VERSION" val="1.0"/>
  <p:tag name="KSO_WM_BEAUTIFY_FLAG" val="#wm#"/>
  <p:tag name="KSO_WM_UNIT_TYPE" val="i"/>
  <p:tag name="KSO_WM_UNIT_INDEX" val="1"/>
</p:tagLst>
</file>

<file path=ppt/tags/tag100.xml><?xml version="1.0" encoding="utf-8"?>
<p:tagLst xmlns:p="http://schemas.openxmlformats.org/presentationml/2006/main">
  <p:tag name="KSO_WM_UNIT_ISCONTENTSTITLE" val="0"/>
  <p:tag name="KSO_WM_UNIT_PRESET_TEXT" val="某某部门工作汇报"/>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background20191706_1*a*1"/>
  <p:tag name="KSO_WM_TEMPLATE_CATEGORY" val="background"/>
  <p:tag name="KSO_WM_TEMPLATE_INDEX" val="20191706"/>
  <p:tag name="KSO_WM_UNIT_LAYERLEVEL" val="1"/>
  <p:tag name="KSO_WM_TAG_VERSION" val="1.0"/>
  <p:tag name="KSO_WM_BEAUTIFY_FLAG" val="#wm#"/>
</p:tagLst>
</file>

<file path=ppt/tags/tag101.xml><?xml version="1.0" encoding="utf-8"?>
<p:tagLst xmlns:p="http://schemas.openxmlformats.org/presentationml/2006/main">
  <p:tag name="KSO_WM_SLIDE_ID" val="background20191706_1"/>
  <p:tag name="KSO_WM_SLIDE_TYPE" val="title"/>
  <p:tag name="KSO_WM_SLIDE_SUBTYPE" val="pureTxt"/>
  <p:tag name="KSO_WM_SLIDE_ITEM_CNT" val="0"/>
  <p:tag name="KSO_WM_SLIDE_INDEX" val="1"/>
  <p:tag name="KSO_WM_TAG_VERSION" val="1.0"/>
  <p:tag name="KSO_WM_BEAUTIFY_FLAG" val="#wm#"/>
  <p:tag name="KSO_WM_TEMPLATE_CATEGORY" val="background"/>
  <p:tag name="KSO_WM_TEMPLATE_INDEX" val="20191706"/>
  <p:tag name="KSO_WM_SLIDE_LAYOUT" val="a_b_k"/>
  <p:tag name="KSO_WM_SLIDE_LAYOUT_CNT" val="1_2_1"/>
  <p:tag name="KSO_WM_TEMPLATE_THUMBS_INDEX" val="1、4"/>
  <p:tag name="KSO_WM_SLIDE_COVER_HASPICTURE" val="2"/>
  <p:tag name="KSO_WM_SLIDE_COVER_TEMPLATE_COLOR_SCHEME" val="{&quot;colors&quot;:[&quot;#1478fe&quot;,&quot;#d7d7d7&quot;,&quot;#1478fe&quot;,&quot;#e4eefc&quot;,&quot;#f0f5fc&quot;,&quot;#1478fe&quot;,&quot;#e4eefc&quot;,&quot;#f0f5fc&quot;,&quot;#bfbfbf&quot;,&quot;#bfbfbf&quot;]}"/>
  <p:tag name="KSO_WM_UNIT_VEER_ID" val="0"/>
  <p:tag name="KSO_WM_SLIDE_MODEL_TYPE" val="cover"/>
</p:tagLst>
</file>

<file path=ppt/tags/tag102.xml><?xml version="1.0" encoding="utf-8"?>
<p:tagLst xmlns:p="http://schemas.openxmlformats.org/presentationml/2006/main">
  <p:tag name="KSO_WM_TEMPLATE_CATEGORY" val="custom"/>
  <p:tag name="KSO_WM_TEMPLATE_INDEX" val="20184557"/>
  <p:tag name="KSO_WM_TAG_VERSION" val="1.0"/>
  <p:tag name="KSO_WM_BEAUTIFY_FLAG" val="#wm#"/>
  <p:tag name="KSO_WM_UNIT_COMPATIBLE" val="0"/>
  <p:tag name="KSO_WM_UNIT_HIGHLIGHT" val="0"/>
  <p:tag name="KSO_WM_UNIT_ISCONTENTSTITLE" val="0"/>
  <p:tag name="KSO_WM_UNIT_VALUE" val="27"/>
  <p:tag name="KSO_WM_UNIT_LAYERLEVEL" val="1"/>
  <p:tag name="KSO_WM_UNIT_INDEX" val="1"/>
  <p:tag name="KSO_WM_UNIT_TYPE" val="a"/>
  <p:tag name="KSO_WM_UNIT_ID" val="custom20184557_4*a*1"/>
  <p:tag name="KSO_WM_UNIT_PRESET_TEXT" val="LOREM IPSUM DOLOR"/>
  <p:tag name="KSO_WM_UNIT_NOCLEAR" val="0"/>
  <p:tag name="KSO_WM_UNIT_DIAGRAM_ISNUMVISUAL" val="0"/>
  <p:tag name="KSO_WM_UNIT_DIAGRAM_ISREFERUNIT" val="0"/>
</p:tagLst>
</file>

<file path=ppt/tags/tag103.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04.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f"/>
  <p:tag name="KSO_WM_UNIT_INDEX" val="1"/>
  <p:tag name="KSO_WM_UNIT_LAYERLEVEL" val="1"/>
  <p:tag name="KSO_WM_UNIT_VALUE" val="195"/>
  <p:tag name="KSO_WM_UNIT_HIGHLIGHT" val="0"/>
  <p:tag name="KSO_WM_UNIT_COMPATIBLE" val="0"/>
  <p:tag name="KSO_WM_UNIT_ID" val="custom20184557_4*f*1"/>
  <p:tag name="KSO_WM_UNIT_PRESET_TEXT" val="Lorem ipsum dolor sit amet, consectetur adipisicing elit.Lorem ipsum dolor sit amet, consectetur adipisicing elit.Lorem ipsum dolor sit amet, consectetur adipisicing elit.Lorem ipsum dolor sit amet, consectetur adipisicing elit."/>
  <p:tag name="KSO_WM_UNIT_NOCLEAR" val="0"/>
  <p:tag name="KSO_WM_UNIT_DIAGRAM_ISNUMVISUAL" val="0"/>
  <p:tag name="KSO_WM_UNIT_DIAGRAM_ISREFERUNIT" val="0"/>
</p:tagLst>
</file>

<file path=ppt/tags/tag105.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06.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07.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08.xml><?xml version="1.0" encoding="utf-8"?>
<p:tagLst xmlns:p="http://schemas.openxmlformats.org/presentationml/2006/main">
  <p:tag name="KSO_WM_SLIDE_SIZE" val="959*426"/>
  <p:tag name="KSO_WM_SLIDE_POSITION" val="0*36"/>
  <p:tag name="KSO_WM_SLIDE_LAYOUT_CNT" val="1_1_1"/>
  <p:tag name="KSO_WM_SLIDE_LAYOUT" val="a_d_f"/>
  <p:tag name="KSO_WM_BEAUTIFY_FLAG" val="#wm#"/>
  <p:tag name="KSO_WM_SLIDE_TYPE" val="text"/>
  <p:tag name="KSO_WM_SLIDE_ITEM_CNT" val="0"/>
  <p:tag name="KSO_WM_TAG_VERSION" val="1.0"/>
  <p:tag name="KSO_WM_COMBINE_RELATE_SLIDE_ID" val="background20180947_4"/>
  <p:tag name="KSO_WM_TEMPLATE_CATEGORY" val="custom"/>
  <p:tag name="KSO_WM_TEMPLATE_INDEX" val="20184557"/>
  <p:tag name="KSO_WM_SLIDE_ID" val="custom20184557_4"/>
  <p:tag name="KSO_WM_SLIDE_INDEX" val="4"/>
  <p:tag name="KSO_WM_TEMPLATE_SUBCATEGORY" val="0"/>
  <p:tag name="KSO_WM_SLIDE_SUBTYPE" val="diag"/>
</p:tagLst>
</file>

<file path=ppt/tags/tag109.xml><?xml version="1.0" encoding="utf-8"?>
<p:tagLst xmlns:p="http://schemas.openxmlformats.org/presentationml/2006/main">
  <p:tag name="KSO_WM_TEMPLATE_CATEGORY" val="custom"/>
  <p:tag name="KSO_WM_TEMPLATE_INDEX" val="20184557"/>
  <p:tag name="KSO_WM_TAG_VERSION" val="1.0"/>
  <p:tag name="KSO_WM_BEAUTIFY_FLAG" val="#wm#"/>
  <p:tag name="KSO_WM_UNIT_COMPATIBLE" val="0"/>
  <p:tag name="KSO_WM_UNIT_HIGHLIGHT" val="0"/>
  <p:tag name="KSO_WM_UNIT_ISCONTENTSTITLE" val="0"/>
  <p:tag name="KSO_WM_UNIT_VALUE" val="27"/>
  <p:tag name="KSO_WM_UNIT_LAYERLEVEL" val="1"/>
  <p:tag name="KSO_WM_UNIT_INDEX" val="1"/>
  <p:tag name="KSO_WM_UNIT_TYPE" val="a"/>
  <p:tag name="KSO_WM_UNIT_ID" val="custom20184557_4*a*1"/>
  <p:tag name="KSO_WM_UNIT_PRESET_TEXT" val="LOREM IPSUM DOLOR"/>
  <p:tag name="KSO_WM_UNIT_NOCLEAR" val="0"/>
  <p:tag name="KSO_WM_UNIT_DIAGRAM_ISNUMVISUAL" val="0"/>
  <p:tag name="KSO_WM_UNIT_DIAGRAM_ISREFERUNIT" val="0"/>
</p:tagLst>
</file>

<file path=ppt/tags/tag110.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11.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f"/>
  <p:tag name="KSO_WM_UNIT_INDEX" val="1"/>
  <p:tag name="KSO_WM_UNIT_LAYERLEVEL" val="1"/>
  <p:tag name="KSO_WM_UNIT_VALUE" val="195"/>
  <p:tag name="KSO_WM_UNIT_HIGHLIGHT" val="0"/>
  <p:tag name="KSO_WM_UNIT_COMPATIBLE" val="0"/>
  <p:tag name="KSO_WM_UNIT_ID" val="custom20184557_4*f*1"/>
  <p:tag name="KSO_WM_UNIT_PRESET_TEXT" val="Lorem ipsum dolor sit amet, consectetur adipisicing elit.Lorem ipsum dolor sit amet, consectetur adipisicing elit.Lorem ipsum dolor sit amet, consectetur adipisicing elit.Lorem ipsum dolor sit amet, consectetur adipisicing elit."/>
  <p:tag name="KSO_WM_UNIT_NOCLEAR" val="0"/>
  <p:tag name="KSO_WM_UNIT_DIAGRAM_ISNUMVISUAL" val="0"/>
  <p:tag name="KSO_WM_UNIT_DIAGRAM_ISREFERUNIT" val="0"/>
</p:tagLst>
</file>

<file path=ppt/tags/tag112.xml><?xml version="1.0" encoding="utf-8"?>
<p:tagLst xmlns:p="http://schemas.openxmlformats.org/presentationml/2006/main">
  <p:tag name="KSO_WM_SLIDE_SIZE" val="959*426"/>
  <p:tag name="KSO_WM_SLIDE_POSITION" val="0*36"/>
  <p:tag name="KSO_WM_SLIDE_LAYOUT_CNT" val="1_1_1"/>
  <p:tag name="KSO_WM_SLIDE_LAYOUT" val="a_d_f"/>
  <p:tag name="KSO_WM_BEAUTIFY_FLAG" val="#wm#"/>
  <p:tag name="KSO_WM_SLIDE_TYPE" val="text"/>
  <p:tag name="KSO_WM_SLIDE_ITEM_CNT" val="0"/>
  <p:tag name="KSO_WM_TAG_VERSION" val="1.0"/>
  <p:tag name="KSO_WM_COMBINE_RELATE_SLIDE_ID" val="background20180947_4"/>
  <p:tag name="KSO_WM_TEMPLATE_CATEGORY" val="custom"/>
  <p:tag name="KSO_WM_TEMPLATE_INDEX" val="20184557"/>
  <p:tag name="KSO_WM_SLIDE_ID" val="custom20184557_4"/>
  <p:tag name="KSO_WM_SLIDE_INDEX" val="4"/>
  <p:tag name="KSO_WM_TEMPLATE_SUBCATEGORY" val="0"/>
  <p:tag name="KSO_WM_SLIDE_SUBTYPE" val="diag"/>
</p:tagLst>
</file>

<file path=ppt/tags/tag113.xml><?xml version="1.0" encoding="utf-8"?>
<p:tagLst xmlns:p="http://schemas.openxmlformats.org/presentationml/2006/main">
  <p:tag name="KSO_WM_TEMPLATE_CATEGORY" val="custom"/>
  <p:tag name="KSO_WM_TEMPLATE_INDEX" val="20184557"/>
  <p:tag name="KSO_WM_TAG_VERSION" val="1.0"/>
  <p:tag name="KSO_WM_BEAUTIFY_FLAG" val="#wm#"/>
  <p:tag name="KSO_WM_UNIT_COMPATIBLE" val="0"/>
  <p:tag name="KSO_WM_UNIT_HIGHLIGHT" val="0"/>
  <p:tag name="KSO_WM_UNIT_ISCONTENTSTITLE" val="0"/>
  <p:tag name="KSO_WM_UNIT_VALUE" val="44"/>
  <p:tag name="KSO_WM_UNIT_LAYERLEVEL" val="1"/>
  <p:tag name="KSO_WM_UNIT_INDEX" val="1"/>
  <p:tag name="KSO_WM_UNIT_TYPE" val="a"/>
  <p:tag name="KSO_WM_UNIT_ID" val="custom20184557_2*a*1"/>
  <p:tag name="KSO_WM_UNIT_PRESET_TEXT" val="LOREM IPSUM DOLOR"/>
  <p:tag name="KSO_WM_UNIT_NOCLEAR" val="0"/>
  <p:tag name="KSO_WM_UNIT_DIAGRAM_ISNUMVISUAL" val="0"/>
  <p:tag name="KSO_WM_UNIT_DIAGRAM_ISREFERUNIT" val="0"/>
</p:tagLst>
</file>

<file path=ppt/tags/tag114.xml><?xml version="1.0" encoding="utf-8"?>
<p:tagLst xmlns:p="http://schemas.openxmlformats.org/presentationml/2006/main">
  <p:tag name="KSO_WM_TEMPLATE_CATEGORY" val="custom"/>
  <p:tag name="KSO_WM_TEMPLATE_INDEX" val="20184557"/>
  <p:tag name="KSO_WM_TAG_VERSION" val="1.0"/>
  <p:tag name="KSO_WM_BEAUTIFY_FLAG" val="#wm#"/>
  <p:tag name="KSO_WM_UNIT_COMPATIBLE" val="0"/>
  <p:tag name="KSO_WM_UNIT_HIGHLIGHT" val="0"/>
  <p:tag name="KSO_WM_UNIT_VALUE" val="440"/>
  <p:tag name="KSO_WM_UNIT_LAYERLEVEL" val="1"/>
  <p:tag name="KSO_WM_UNIT_INDEX" val="1"/>
  <p:tag name="KSO_WM_UNIT_TYPE" val="f"/>
  <p:tag name="KSO_WM_UNIT_ID" val="custom20184557_2*f*1"/>
  <p:tag name="KSO_WM_UNIT_PRESET_TEXT" val="Lorem ipsum dolor sit amet, consectetur adipisicing elit, sed do eiusmod tempor incididunt ut labore et dolore magna aliqua. Ut enim ad minim veniam, quis nostrud exercitation ullamco laboris nisi ut aliquip ex ea commodo consequat.&#13;Lorem ipsum dolor sit amet, consectetur adipisicing elit, sed do eiusmod tempor incididunt ut labore et dolore magna aliqua. Ut enim ad minim veniam, quis nostrud exercitation ullamco laboris nisi ut aliquip ex ea commodo consequat."/>
  <p:tag name="KSO_WM_UNIT_NOCLEAR" val="0"/>
  <p:tag name="KSO_WM_UNIT_DIAGRAM_ISNUMVISUAL" val="0"/>
  <p:tag name="KSO_WM_UNIT_DIAGRAM_ISREFERUNIT" val="0"/>
</p:tagLst>
</file>

<file path=ppt/tags/tag115.xml><?xml version="1.0" encoding="utf-8"?>
<p:tagLst xmlns:p="http://schemas.openxmlformats.org/presentationml/2006/main">
  <p:tag name="KSO_WM_SLIDE_SIZE" val="828*457"/>
  <p:tag name="KSO_WM_SLIDE_POSITION" val="66*28"/>
  <p:tag name="KSO_WM_SLIDE_LAYOUT_CNT" val="1_1"/>
  <p:tag name="KSO_WM_SLIDE_LAYOUT" val="a_f"/>
  <p:tag name="KSO_WM_BEAUTIFY_FLAG" val="#wm#"/>
  <p:tag name="KSO_WM_SLIDE_TYPE" val="text"/>
  <p:tag name="KSO_WM_SLIDE_ITEM_CNT" val="0"/>
  <p:tag name="KSO_WM_TAG_VERSION" val="1.0"/>
  <p:tag name="KSO_WM_COMBINE_RELATE_SLIDE_ID" val="background20180947_2"/>
  <p:tag name="KSO_WM_TEMPLATE_CATEGORY" val="custom"/>
  <p:tag name="KSO_WM_TEMPLATE_INDEX" val="20184557"/>
  <p:tag name="KSO_WM_SLIDE_ID" val="custom20184557_2"/>
  <p:tag name="KSO_WM_SLIDE_INDEX" val="2"/>
  <p:tag name="KSO_WM_TEMPLATE_SUBCATEGORY" val="0"/>
  <p:tag name="KSO_WM_SLIDE_SUBTYPE" val="pureTxt"/>
</p:tagLst>
</file>

<file path=ppt/tags/tag116.xml><?xml version="1.0" encoding="utf-8"?>
<p:tagLst xmlns:p="http://schemas.openxmlformats.org/presentationml/2006/main">
  <p:tag name="KSO_WM_TEMPLATE_CATEGORY" val="custom"/>
  <p:tag name="KSO_WM_TEMPLATE_INDEX" val="20184557"/>
  <p:tag name="KSO_WM_TAG_VERSION" val="1.0"/>
  <p:tag name="KSO_WM_BEAUTIFY_FLAG" val="#wm#"/>
  <p:tag name="KSO_WM_UNIT_COMPATIBLE" val="0"/>
  <p:tag name="KSO_WM_UNIT_HIGHLIGHT" val="0"/>
  <p:tag name="KSO_WM_UNIT_ISCONTENTSTITLE" val="0"/>
  <p:tag name="KSO_WM_UNIT_VALUE" val="27"/>
  <p:tag name="KSO_WM_UNIT_LAYERLEVEL" val="1"/>
  <p:tag name="KSO_WM_UNIT_INDEX" val="1"/>
  <p:tag name="KSO_WM_UNIT_TYPE" val="a"/>
  <p:tag name="KSO_WM_UNIT_ID" val="custom20184557_4*a*1"/>
  <p:tag name="KSO_WM_UNIT_PRESET_TEXT" val="LOREM IPSUM DOLOR"/>
  <p:tag name="KSO_WM_UNIT_NOCLEAR" val="0"/>
  <p:tag name="KSO_WM_UNIT_DIAGRAM_ISNUMVISUAL" val="0"/>
  <p:tag name="KSO_WM_UNIT_DIAGRAM_ISREFERUNIT" val="0"/>
</p:tagLst>
</file>

<file path=ppt/tags/tag117.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18.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f"/>
  <p:tag name="KSO_WM_UNIT_INDEX" val="1"/>
  <p:tag name="KSO_WM_UNIT_LAYERLEVEL" val="1"/>
  <p:tag name="KSO_WM_UNIT_VALUE" val="195"/>
  <p:tag name="KSO_WM_UNIT_HIGHLIGHT" val="0"/>
  <p:tag name="KSO_WM_UNIT_COMPATIBLE" val="0"/>
  <p:tag name="KSO_WM_UNIT_ID" val="custom20184557_4*f*1"/>
  <p:tag name="KSO_WM_UNIT_PRESET_TEXT" val="Lorem ipsum dolor sit amet, consectetur adipisicing elit.Lorem ipsum dolor sit amet, consectetur adipisicing elit.Lorem ipsum dolor sit amet, consectetur adipisicing elit.Lorem ipsum dolor sit amet, consectetur adipisicing elit."/>
  <p:tag name="KSO_WM_UNIT_NOCLEAR" val="0"/>
  <p:tag name="KSO_WM_UNIT_DIAGRAM_ISNUMVISUAL" val="0"/>
  <p:tag name="KSO_WM_UNIT_DIAGRAM_ISREFERUNIT" val="0"/>
</p:tagLst>
</file>

<file path=ppt/tags/tag119.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20.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f"/>
  <p:tag name="KSO_WM_UNIT_INDEX" val="1"/>
  <p:tag name="KSO_WM_UNIT_LAYERLEVEL" val="1"/>
  <p:tag name="KSO_WM_UNIT_VALUE" val="195"/>
  <p:tag name="KSO_WM_UNIT_HIGHLIGHT" val="0"/>
  <p:tag name="KSO_WM_UNIT_COMPATIBLE" val="0"/>
  <p:tag name="KSO_WM_UNIT_ID" val="custom20184557_4*f*1"/>
  <p:tag name="KSO_WM_UNIT_PRESET_TEXT" val="Lorem ipsum dolor sit amet, consectetur adipisicing elit.Lorem ipsum dolor sit amet, consectetur adipisicing elit.Lorem ipsum dolor sit amet, consectetur adipisicing elit.Lorem ipsum dolor sit amet, consectetur adipisicing elit."/>
  <p:tag name="KSO_WM_UNIT_NOCLEAR" val="0"/>
  <p:tag name="KSO_WM_UNIT_DIAGRAM_ISNUMVISUAL" val="0"/>
  <p:tag name="KSO_WM_UNIT_DIAGRAM_ISREFERUNIT" val="0"/>
</p:tagLst>
</file>

<file path=ppt/tags/tag121.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f"/>
  <p:tag name="KSO_WM_UNIT_INDEX" val="1"/>
  <p:tag name="KSO_WM_UNIT_LAYERLEVEL" val="1"/>
  <p:tag name="KSO_WM_UNIT_VALUE" val="195"/>
  <p:tag name="KSO_WM_UNIT_HIGHLIGHT" val="0"/>
  <p:tag name="KSO_WM_UNIT_COMPATIBLE" val="0"/>
  <p:tag name="KSO_WM_UNIT_ID" val="custom20184557_4*f*1"/>
  <p:tag name="KSO_WM_UNIT_PRESET_TEXT" val="Lorem ipsum dolor sit amet, consectetur adipisicing elit.Lorem ipsum dolor sit amet, consectetur adipisicing elit.Lorem ipsum dolor sit amet, consectetur adipisicing elit.Lorem ipsum dolor sit amet, consectetur adipisicing elit."/>
  <p:tag name="KSO_WM_UNIT_NOCLEAR" val="0"/>
  <p:tag name="KSO_WM_UNIT_DIAGRAM_ISNUMVISUAL" val="0"/>
  <p:tag name="KSO_WM_UNIT_DIAGRAM_ISREFERUNIT" val="0"/>
</p:tagLst>
</file>

<file path=ppt/tags/tag122.xml><?xml version="1.0" encoding="utf-8"?>
<p:tagLst xmlns:p="http://schemas.openxmlformats.org/presentationml/2006/main">
  <p:tag name="KSO_WM_SLIDE_SIZE" val="959*426"/>
  <p:tag name="KSO_WM_SLIDE_POSITION" val="0*36"/>
  <p:tag name="KSO_WM_SLIDE_LAYOUT_CNT" val="1_1_1"/>
  <p:tag name="KSO_WM_SLIDE_LAYOUT" val="a_d_f"/>
  <p:tag name="KSO_WM_BEAUTIFY_FLAG" val="#wm#"/>
  <p:tag name="KSO_WM_SLIDE_TYPE" val="text"/>
  <p:tag name="KSO_WM_SLIDE_ITEM_CNT" val="0"/>
  <p:tag name="KSO_WM_TAG_VERSION" val="1.0"/>
  <p:tag name="KSO_WM_COMBINE_RELATE_SLIDE_ID" val="background20180947_4"/>
  <p:tag name="KSO_WM_TEMPLATE_CATEGORY" val="custom"/>
  <p:tag name="KSO_WM_TEMPLATE_INDEX" val="20184557"/>
  <p:tag name="KSO_WM_SLIDE_ID" val="custom20184557_4"/>
  <p:tag name="KSO_WM_SLIDE_INDEX" val="4"/>
  <p:tag name="KSO_WM_TEMPLATE_SUBCATEGORY" val="0"/>
  <p:tag name="KSO_WM_SLIDE_SUBTYPE" val="diag"/>
</p:tagLst>
</file>

<file path=ppt/tags/tag123.xml><?xml version="1.0" encoding="utf-8"?>
<p:tagLst xmlns:p="http://schemas.openxmlformats.org/presentationml/2006/main">
  <p:tag name="KSO_WM_TEMPLATE_CATEGORY" val="custom"/>
  <p:tag name="KSO_WM_TEMPLATE_INDEX" val="20184557"/>
  <p:tag name="KSO_WM_TAG_VERSION" val="1.0"/>
  <p:tag name="KSO_WM_BEAUTIFY_FLAG" val="#wm#"/>
  <p:tag name="KSO_WM_UNIT_COMPATIBLE" val="0"/>
  <p:tag name="KSO_WM_UNIT_HIGHLIGHT" val="0"/>
  <p:tag name="KSO_WM_UNIT_ISCONTENTSTITLE" val="0"/>
  <p:tag name="KSO_WM_UNIT_VALUE" val="27"/>
  <p:tag name="KSO_WM_UNIT_LAYERLEVEL" val="1"/>
  <p:tag name="KSO_WM_UNIT_INDEX" val="1"/>
  <p:tag name="KSO_WM_UNIT_TYPE" val="a"/>
  <p:tag name="KSO_WM_UNIT_ID" val="custom20184557_4*a*1"/>
  <p:tag name="KSO_WM_UNIT_PRESET_TEXT" val="LOREM IPSUM DOLOR"/>
  <p:tag name="KSO_WM_UNIT_NOCLEAR" val="0"/>
  <p:tag name="KSO_WM_UNIT_DIAGRAM_ISNUMVISUAL" val="0"/>
  <p:tag name="KSO_WM_UNIT_DIAGRAM_ISREFERUNIT" val="0"/>
</p:tagLst>
</file>

<file path=ppt/tags/tag124.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f"/>
  <p:tag name="KSO_WM_UNIT_INDEX" val="1"/>
  <p:tag name="KSO_WM_UNIT_LAYERLEVEL" val="1"/>
  <p:tag name="KSO_WM_UNIT_VALUE" val="195"/>
  <p:tag name="KSO_WM_UNIT_HIGHLIGHT" val="0"/>
  <p:tag name="KSO_WM_UNIT_COMPATIBLE" val="0"/>
  <p:tag name="KSO_WM_UNIT_ID" val="custom20184557_4*f*1"/>
  <p:tag name="KSO_WM_UNIT_PRESET_TEXT" val="Lorem ipsum dolor sit amet, consectetur adipisicing elit.Lorem ipsum dolor sit amet, consectetur adipisicing elit.Lorem ipsum dolor sit amet, consectetur adipisicing elit.Lorem ipsum dolor sit amet, consectetur adipisicing elit."/>
  <p:tag name="KSO_WM_UNIT_NOCLEAR" val="0"/>
  <p:tag name="KSO_WM_UNIT_DIAGRAM_ISNUMVISUAL" val="0"/>
  <p:tag name="KSO_WM_UNIT_DIAGRAM_ISREFERUNIT" val="0"/>
</p:tagLst>
</file>

<file path=ppt/tags/tag125.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26.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27.xml><?xml version="1.0" encoding="utf-8"?>
<p:tagLst xmlns:p="http://schemas.openxmlformats.org/presentationml/2006/main">
  <p:tag name="KSO_WM_SLIDE_SIZE" val="959*426"/>
  <p:tag name="KSO_WM_SLIDE_POSITION" val="0*36"/>
  <p:tag name="KSO_WM_SLIDE_LAYOUT_CNT" val="1_1_1"/>
  <p:tag name="KSO_WM_SLIDE_LAYOUT" val="a_d_f"/>
  <p:tag name="KSO_WM_BEAUTIFY_FLAG" val="#wm#"/>
  <p:tag name="KSO_WM_SLIDE_TYPE" val="text"/>
  <p:tag name="KSO_WM_SLIDE_ITEM_CNT" val="0"/>
  <p:tag name="KSO_WM_TAG_VERSION" val="1.0"/>
  <p:tag name="KSO_WM_COMBINE_RELATE_SLIDE_ID" val="background20180947_4"/>
  <p:tag name="KSO_WM_TEMPLATE_CATEGORY" val="custom"/>
  <p:tag name="KSO_WM_TEMPLATE_INDEX" val="20184557"/>
  <p:tag name="KSO_WM_SLIDE_ID" val="custom20184557_4"/>
  <p:tag name="KSO_WM_SLIDE_INDEX" val="4"/>
  <p:tag name="KSO_WM_TEMPLATE_SUBCATEGORY" val="0"/>
  <p:tag name="KSO_WM_SLIDE_SUBTYPE" val="diag"/>
</p:tagLst>
</file>

<file path=ppt/tags/tag128.xml><?xml version="1.0" encoding="utf-8"?>
<p:tagLst xmlns:p="http://schemas.openxmlformats.org/presentationml/2006/main">
  <p:tag name="KSO_WM_TEMPLATE_CATEGORY" val="custom"/>
  <p:tag name="KSO_WM_TEMPLATE_INDEX" val="20184557"/>
  <p:tag name="KSO_WM_TAG_VERSION" val="1.0"/>
  <p:tag name="KSO_WM_BEAUTIFY_FLAG" val="#wm#"/>
  <p:tag name="KSO_WM_UNIT_COMPATIBLE" val="0"/>
  <p:tag name="KSO_WM_UNIT_HIGHLIGHT" val="0"/>
  <p:tag name="KSO_WM_UNIT_ISCONTENTSTITLE" val="0"/>
  <p:tag name="KSO_WM_UNIT_VALUE" val="27"/>
  <p:tag name="KSO_WM_UNIT_LAYERLEVEL" val="1"/>
  <p:tag name="KSO_WM_UNIT_INDEX" val="1"/>
  <p:tag name="KSO_WM_UNIT_TYPE" val="a"/>
  <p:tag name="KSO_WM_UNIT_ID" val="custom20184557_4*a*1"/>
  <p:tag name="KSO_WM_UNIT_PRESET_TEXT" val="LOREM IPSUM DOLOR"/>
  <p:tag name="KSO_WM_UNIT_NOCLEAR" val="0"/>
  <p:tag name="KSO_WM_UNIT_DIAGRAM_ISNUMVISUAL" val="0"/>
  <p:tag name="KSO_WM_UNIT_DIAGRAM_ISREFERUNIT" val="0"/>
</p:tagLst>
</file>

<file path=ppt/tags/tag129.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30.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f"/>
  <p:tag name="KSO_WM_UNIT_INDEX" val="1"/>
  <p:tag name="KSO_WM_UNIT_LAYERLEVEL" val="1"/>
  <p:tag name="KSO_WM_UNIT_VALUE" val="195"/>
  <p:tag name="KSO_WM_UNIT_HIGHLIGHT" val="0"/>
  <p:tag name="KSO_WM_UNIT_COMPATIBLE" val="0"/>
  <p:tag name="KSO_WM_UNIT_ID" val="custom20184557_4*f*1"/>
  <p:tag name="KSO_WM_UNIT_PRESET_TEXT" val="Lorem ipsum dolor sit amet, consectetur adipisicing elit.Lorem ipsum dolor sit amet, consectetur adipisicing elit.Lorem ipsum dolor sit amet, consectetur adipisicing elit.Lorem ipsum dolor sit amet, consectetur adipisicing elit."/>
  <p:tag name="KSO_WM_UNIT_NOCLEAR" val="0"/>
  <p:tag name="KSO_WM_UNIT_DIAGRAM_ISNUMVISUAL" val="0"/>
  <p:tag name="KSO_WM_UNIT_DIAGRAM_ISREFERUNIT" val="0"/>
</p:tagLst>
</file>

<file path=ppt/tags/tag131.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f"/>
  <p:tag name="KSO_WM_UNIT_INDEX" val="1"/>
  <p:tag name="KSO_WM_UNIT_LAYERLEVEL" val="1"/>
  <p:tag name="KSO_WM_UNIT_VALUE" val="195"/>
  <p:tag name="KSO_WM_UNIT_HIGHLIGHT" val="0"/>
  <p:tag name="KSO_WM_UNIT_COMPATIBLE" val="0"/>
  <p:tag name="KSO_WM_UNIT_ID" val="custom20184557_4*f*1"/>
  <p:tag name="KSO_WM_UNIT_PRESET_TEXT" val="Lorem ipsum dolor sit amet, consectetur adipisicing elit.Lorem ipsum dolor sit amet, consectetur adipisicing elit.Lorem ipsum dolor sit amet, consectetur adipisicing elit.Lorem ipsum dolor sit amet, consectetur adipisicing elit."/>
  <p:tag name="KSO_WM_UNIT_NOCLEAR" val="0"/>
  <p:tag name="KSO_WM_UNIT_DIAGRAM_ISNUMVISUAL" val="0"/>
  <p:tag name="KSO_WM_UNIT_DIAGRAM_ISREFERUNIT" val="0"/>
</p:tagLst>
</file>

<file path=ppt/tags/tag132.xml><?xml version="1.0" encoding="utf-8"?>
<p:tagLst xmlns:p="http://schemas.openxmlformats.org/presentationml/2006/main">
  <p:tag name="KSO_WM_SLIDE_SIZE" val="959*426"/>
  <p:tag name="KSO_WM_SLIDE_POSITION" val="0*36"/>
  <p:tag name="KSO_WM_SLIDE_LAYOUT_CNT" val="1_1_1"/>
  <p:tag name="KSO_WM_SLIDE_LAYOUT" val="a_d_f"/>
  <p:tag name="KSO_WM_BEAUTIFY_FLAG" val="#wm#"/>
  <p:tag name="KSO_WM_SLIDE_TYPE" val="text"/>
  <p:tag name="KSO_WM_SLIDE_ITEM_CNT" val="0"/>
  <p:tag name="KSO_WM_TAG_VERSION" val="1.0"/>
  <p:tag name="KSO_WM_COMBINE_RELATE_SLIDE_ID" val="background20180947_4"/>
  <p:tag name="KSO_WM_TEMPLATE_CATEGORY" val="custom"/>
  <p:tag name="KSO_WM_TEMPLATE_INDEX" val="20184557"/>
  <p:tag name="KSO_WM_SLIDE_ID" val="custom20184557_4"/>
  <p:tag name="KSO_WM_SLIDE_INDEX" val="4"/>
  <p:tag name="KSO_WM_TEMPLATE_SUBCATEGORY" val="0"/>
  <p:tag name="KSO_WM_SLIDE_SUBTYPE" val="diag"/>
</p:tagLst>
</file>

<file path=ppt/tags/tag133.xml><?xml version="1.0" encoding="utf-8"?>
<p:tagLst xmlns:p="http://schemas.openxmlformats.org/presentationml/2006/main">
  <p:tag name="KSO_WM_TEMPLATE_CATEGORY" val="custom"/>
  <p:tag name="KSO_WM_TEMPLATE_INDEX" val="20184557"/>
  <p:tag name="KSO_WM_TAG_VERSION" val="1.0"/>
  <p:tag name="KSO_WM_BEAUTIFY_FLAG" val="#wm#"/>
  <p:tag name="KSO_WM_UNIT_COMPATIBLE" val="0"/>
  <p:tag name="KSO_WM_UNIT_HIGHLIGHT" val="0"/>
  <p:tag name="KSO_WM_UNIT_ISCONTENTSTITLE" val="0"/>
  <p:tag name="KSO_WM_UNIT_VALUE" val="27"/>
  <p:tag name="KSO_WM_UNIT_LAYERLEVEL" val="1"/>
  <p:tag name="KSO_WM_UNIT_INDEX" val="1"/>
  <p:tag name="KSO_WM_UNIT_TYPE" val="a"/>
  <p:tag name="KSO_WM_UNIT_ID" val="custom20184557_4*a*1"/>
  <p:tag name="KSO_WM_UNIT_PRESET_TEXT" val="LOREM IPSUM DOLOR"/>
  <p:tag name="KSO_WM_UNIT_NOCLEAR" val="0"/>
  <p:tag name="KSO_WM_UNIT_DIAGRAM_ISNUMVISUAL" val="0"/>
  <p:tag name="KSO_WM_UNIT_DIAGRAM_ISREFERUNIT" val="0"/>
</p:tagLst>
</file>

<file path=ppt/tags/tag134.xml><?xml version="1.0" encoding="utf-8"?>
<p:tagLst xmlns:p="http://schemas.openxmlformats.org/presentationml/2006/main">
  <p:tag name="KSO_WM_SLIDE_SIZE" val="959*426"/>
  <p:tag name="KSO_WM_SLIDE_POSITION" val="0*36"/>
  <p:tag name="KSO_WM_SLIDE_LAYOUT_CNT" val="1_1_1"/>
  <p:tag name="KSO_WM_SLIDE_LAYOUT" val="a_d_f"/>
  <p:tag name="KSO_WM_BEAUTIFY_FLAG" val="#wm#"/>
  <p:tag name="KSO_WM_SLIDE_TYPE" val="text"/>
  <p:tag name="KSO_WM_SLIDE_ITEM_CNT" val="0"/>
  <p:tag name="KSO_WM_TAG_VERSION" val="1.0"/>
  <p:tag name="KSO_WM_COMBINE_RELATE_SLIDE_ID" val="background20180947_4"/>
  <p:tag name="KSO_WM_TEMPLATE_CATEGORY" val="custom"/>
  <p:tag name="KSO_WM_TEMPLATE_INDEX" val="20184557"/>
  <p:tag name="KSO_WM_SLIDE_ID" val="custom20184557_4"/>
  <p:tag name="KSO_WM_SLIDE_INDEX" val="4"/>
  <p:tag name="KSO_WM_TEMPLATE_SUBCATEGORY" val="0"/>
  <p:tag name="KSO_WM_SLIDE_SUBTYPE" val="diag"/>
</p:tagLst>
</file>

<file path=ppt/tags/tag135.xml><?xml version="1.0" encoding="utf-8"?>
<p:tagLst xmlns:p="http://schemas.openxmlformats.org/presentationml/2006/main">
  <p:tag name="KSO_WM_TEMPLATE_CATEGORY" val="custom"/>
  <p:tag name="KSO_WM_TEMPLATE_INDEX" val="20184557"/>
  <p:tag name="KSO_WM_TAG_VERSION" val="1.0"/>
  <p:tag name="KSO_WM_BEAUTIFY_FLAG" val="#wm#"/>
  <p:tag name="KSO_WM_UNIT_COMPATIBLE" val="0"/>
  <p:tag name="KSO_WM_UNIT_HIGHLIGHT" val="0"/>
  <p:tag name="KSO_WM_UNIT_ISCONTENTSTITLE" val="0"/>
  <p:tag name="KSO_WM_UNIT_VALUE" val="27"/>
  <p:tag name="KSO_WM_UNIT_LAYERLEVEL" val="1"/>
  <p:tag name="KSO_WM_UNIT_INDEX" val="1"/>
  <p:tag name="KSO_WM_UNIT_TYPE" val="a"/>
  <p:tag name="KSO_WM_UNIT_ID" val="custom20184557_4*a*1"/>
  <p:tag name="KSO_WM_UNIT_PRESET_TEXT" val="LOREM IPSUM DOLOR"/>
  <p:tag name="KSO_WM_UNIT_NOCLEAR" val="0"/>
  <p:tag name="KSO_WM_UNIT_DIAGRAM_ISNUMVISUAL" val="0"/>
  <p:tag name="KSO_WM_UNIT_DIAGRAM_ISREFERUNIT" val="0"/>
</p:tagLst>
</file>

<file path=ppt/tags/tag136.xml><?xml version="1.0" encoding="utf-8"?>
<p:tagLst xmlns:p="http://schemas.openxmlformats.org/presentationml/2006/main">
  <p:tag name="KSO_WM_SLIDE_SIZE" val="959*426"/>
  <p:tag name="KSO_WM_SLIDE_POSITION" val="0*36"/>
  <p:tag name="KSO_WM_SLIDE_LAYOUT_CNT" val="1_1_1"/>
  <p:tag name="KSO_WM_SLIDE_LAYOUT" val="a_d_f"/>
  <p:tag name="KSO_WM_BEAUTIFY_FLAG" val="#wm#"/>
  <p:tag name="KSO_WM_SLIDE_TYPE" val="text"/>
  <p:tag name="KSO_WM_SLIDE_ITEM_CNT" val="0"/>
  <p:tag name="KSO_WM_TAG_VERSION" val="1.0"/>
  <p:tag name="KSO_WM_COMBINE_RELATE_SLIDE_ID" val="background20180947_4"/>
  <p:tag name="KSO_WM_TEMPLATE_CATEGORY" val="custom"/>
  <p:tag name="KSO_WM_TEMPLATE_INDEX" val="20184557"/>
  <p:tag name="KSO_WM_SLIDE_ID" val="custom20184557_4"/>
  <p:tag name="KSO_WM_SLIDE_INDEX" val="4"/>
  <p:tag name="KSO_WM_TEMPLATE_SUBCATEGORY" val="0"/>
  <p:tag name="KSO_WM_SLIDE_SUBTYPE" val="diag"/>
</p:tagLst>
</file>

<file path=ppt/tags/tag137.xml><?xml version="1.0" encoding="utf-8"?>
<p:tagLst xmlns:p="http://schemas.openxmlformats.org/presentationml/2006/main">
  <p:tag name="KSO_WM_TEMPLATE_CATEGORY" val="custom"/>
  <p:tag name="KSO_WM_TEMPLATE_INDEX" val="20184557"/>
  <p:tag name="KSO_WM_TAG_VERSION" val="1.0"/>
  <p:tag name="KSO_WM_BEAUTIFY_FLAG" val="#wm#"/>
  <p:tag name="KSO_WM_UNIT_COMPATIBLE" val="0"/>
  <p:tag name="KSO_WM_UNIT_HIGHLIGHT" val="0"/>
  <p:tag name="KSO_WM_UNIT_ISCONTENTSTITLE" val="0"/>
  <p:tag name="KSO_WM_UNIT_VALUE" val="27"/>
  <p:tag name="KSO_WM_UNIT_LAYERLEVEL" val="1"/>
  <p:tag name="KSO_WM_UNIT_INDEX" val="1"/>
  <p:tag name="KSO_WM_UNIT_TYPE" val="a"/>
  <p:tag name="KSO_WM_UNIT_ID" val="custom20184557_4*a*1"/>
  <p:tag name="KSO_WM_UNIT_PRESET_TEXT" val="LOREM IPSUM DOLOR"/>
  <p:tag name="KSO_WM_UNIT_NOCLEAR" val="0"/>
  <p:tag name="KSO_WM_UNIT_DIAGRAM_ISNUMVISUAL" val="0"/>
  <p:tag name="KSO_WM_UNIT_DIAGRAM_ISREFERUNIT" val="0"/>
</p:tagLst>
</file>

<file path=ppt/tags/tag138.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39.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f"/>
  <p:tag name="KSO_WM_UNIT_INDEX" val="1"/>
  <p:tag name="KSO_WM_UNIT_LAYERLEVEL" val="1"/>
  <p:tag name="KSO_WM_UNIT_VALUE" val="195"/>
  <p:tag name="KSO_WM_UNIT_HIGHLIGHT" val="0"/>
  <p:tag name="KSO_WM_UNIT_COMPATIBLE" val="0"/>
  <p:tag name="KSO_WM_UNIT_ID" val="custom20184557_4*f*1"/>
  <p:tag name="KSO_WM_UNIT_PRESET_TEXT" val="Lorem ipsum dolor sit amet, consectetur adipisicing elit.Lorem ipsum dolor sit amet, consectetur adipisicing elit.Lorem ipsum dolor sit amet, consectetur adipisicing elit.Lorem ipsum dolor sit amet, consectetur adipisicing elit."/>
  <p:tag name="KSO_WM_UNIT_NOCLEAR" val="0"/>
  <p:tag name="KSO_WM_UNIT_DIAGRAM_ISNUMVISUAL" val="0"/>
  <p:tag name="KSO_WM_UNIT_DIAGRAM_ISREFERUNIT" val="0"/>
</p:tagLst>
</file>

<file path=ppt/tags/tag140.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41.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42.xml><?xml version="1.0" encoding="utf-8"?>
<p:tagLst xmlns:p="http://schemas.openxmlformats.org/presentationml/2006/main">
  <p:tag name="KSO_WM_TEMPLATE_CATEGORY" val="custom"/>
  <p:tag name="KSO_WM_TEMPLATE_INDEX" val="20184557"/>
  <p:tag name="KSO_WM_TAG_VERSION" val="1.0"/>
  <p:tag name="KSO_WM_BEAUTIFY_FLAG" val="#wm#"/>
  <p:tag name="KSO_WM_UNIT_TYPE" val="d"/>
  <p:tag name="KSO_WM_UNIT_INDEX" val="1"/>
  <p:tag name="KSO_WM_UNIT_LAYERLEVEL" val="1"/>
  <p:tag name="KSO_WM_UNIT_VALUE" val="1500*1713"/>
  <p:tag name="KSO_WM_UNIT_HIGHLIGHT" val="0"/>
  <p:tag name="KSO_WM_UNIT_COMPATIBLE" val="0"/>
  <p:tag name="KSO_WM_UNIT_ID" val="custom20184557_4*d*1"/>
  <p:tag name="KSO_WM_UNIT_DIAGRAM_ISNUMVISUAL" val="0"/>
  <p:tag name="KSO_WM_UNIT_DIAGRAM_ISREFERUNIT" val="0"/>
</p:tagLst>
</file>

<file path=ppt/tags/tag143.xml><?xml version="1.0" encoding="utf-8"?>
<p:tagLst xmlns:p="http://schemas.openxmlformats.org/presentationml/2006/main">
  <p:tag name="KSO_WM_SLIDE_SIZE" val="959*426"/>
  <p:tag name="KSO_WM_SLIDE_POSITION" val="0*36"/>
  <p:tag name="KSO_WM_SLIDE_LAYOUT_CNT" val="1_1_1"/>
  <p:tag name="KSO_WM_SLIDE_LAYOUT" val="a_d_f"/>
  <p:tag name="KSO_WM_BEAUTIFY_FLAG" val="#wm#"/>
  <p:tag name="KSO_WM_SLIDE_TYPE" val="text"/>
  <p:tag name="KSO_WM_SLIDE_ITEM_CNT" val="0"/>
  <p:tag name="KSO_WM_TAG_VERSION" val="1.0"/>
  <p:tag name="KSO_WM_COMBINE_RELATE_SLIDE_ID" val="background20180947_4"/>
  <p:tag name="KSO_WM_TEMPLATE_CATEGORY" val="custom"/>
  <p:tag name="KSO_WM_TEMPLATE_INDEX" val="20184557"/>
  <p:tag name="KSO_WM_SLIDE_ID" val="custom20184557_4"/>
  <p:tag name="KSO_WM_SLIDE_INDEX" val="4"/>
  <p:tag name="KSO_WM_TEMPLATE_SUBCATEGORY" val="0"/>
  <p:tag name="KSO_WM_SLIDE_SUBTYPE" val="diag"/>
</p:tagLst>
</file>

<file path=ppt/tags/tag144.xml><?xml version="1.0" encoding="utf-8"?>
<p:tagLst xmlns:p="http://schemas.openxmlformats.org/presentationml/2006/main">
  <p:tag name="KSO_WM_TAG_VERSION" val="1.0"/>
  <p:tag name="KSO_WM_SLIDE_ITEM_CNT" val="0"/>
  <p:tag name="KSO_WM_SLIDE_LAYOUT" val="a_b"/>
  <p:tag name="KSO_WM_SLIDE_LAYOUT_CNT" val="1_1"/>
  <p:tag name="KSO_WM_SLIDE_TYPE" val="endPage"/>
  <p:tag name="KSO_WM_BEAUTIFY_FLAG" val="#wm#"/>
  <p:tag name="KSO_WM_COMBINE_RELATE_SLIDE_ID" val="background20180947_12"/>
  <p:tag name="KSO_WM_TEMPLATE_CATEGORY" val="custom"/>
  <p:tag name="KSO_WM_TEMPLATE_INDEX" val="20184557"/>
  <p:tag name="KSO_WM_SLIDE_ID" val="custom20184557_22"/>
  <p:tag name="KSO_WM_SLIDE_INDEX" val="22"/>
  <p:tag name="KSO_WM_TEMPLATE_SUBCATEGORY" val="0"/>
  <p:tag name="KSO_WM_SLIDE_SUBTYPE" val="pureTxt"/>
</p:tagLst>
</file>

<file path=ppt/theme/theme1.xml><?xml version="1.0" encoding="utf-8"?>
<a:theme xmlns:a="http://schemas.openxmlformats.org/drawingml/2006/main" name="1_Office 主题​​">
  <a:themeElements>
    <a:clrScheme name="自定义 103">
      <a:dk1>
        <a:srgbClr val="2B4D8A"/>
      </a:dk1>
      <a:lt1>
        <a:srgbClr val="FFFFFF"/>
      </a:lt1>
      <a:dk2>
        <a:srgbClr val="8FAADC"/>
      </a:dk2>
      <a:lt2>
        <a:srgbClr val="FFFFFF"/>
      </a:lt2>
      <a:accent1>
        <a:srgbClr val="2F5597"/>
      </a:accent1>
      <a:accent2>
        <a:srgbClr val="5B9BD5"/>
      </a:accent2>
      <a:accent3>
        <a:srgbClr val="4472C4"/>
      </a:accent3>
      <a:accent4>
        <a:srgbClr val="000000"/>
      </a:accent4>
      <a:accent5>
        <a:srgbClr val="2F5597"/>
      </a:accent5>
      <a:accent6>
        <a:srgbClr val="FFFFFF"/>
      </a:accent6>
      <a:hlink>
        <a:srgbClr val="0563C1"/>
      </a:hlink>
      <a:folHlink>
        <a:srgbClr val="954F72"/>
      </a:folHlink>
    </a:clrScheme>
    <a:fontScheme name="自定义 7">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20191706">
      <a:dk1>
        <a:srgbClr val="000000"/>
      </a:dk1>
      <a:lt1>
        <a:srgbClr val="FFFFFF"/>
      </a:lt1>
      <a:dk2>
        <a:srgbClr val="1478FE"/>
      </a:dk2>
      <a:lt2>
        <a:srgbClr val="D7D7D7"/>
      </a:lt2>
      <a:accent1>
        <a:srgbClr val="1478FE"/>
      </a:accent1>
      <a:accent2>
        <a:srgbClr val="E4EEFC"/>
      </a:accent2>
      <a:accent3>
        <a:srgbClr val="F0F5FC"/>
      </a:accent3>
      <a:accent4>
        <a:srgbClr val="1478FE"/>
      </a:accent4>
      <a:accent5>
        <a:srgbClr val="E4EEFC"/>
      </a:accent5>
      <a:accent6>
        <a:srgbClr val="F0F5FC"/>
      </a:accent6>
      <a:hlink>
        <a:srgbClr val="BFBFBF"/>
      </a:hlink>
      <a:folHlink>
        <a:srgbClr val="BFBFBF"/>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2252</Words>
  <Application>WPS 演示</Application>
  <PresentationFormat>宽屏</PresentationFormat>
  <Paragraphs>142</Paragraphs>
  <Slides>11</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11</vt:i4>
      </vt:variant>
    </vt:vector>
  </HeadingPairs>
  <TitlesOfParts>
    <vt:vector size="24" baseType="lpstr">
      <vt:lpstr>Arial</vt:lpstr>
      <vt:lpstr>宋体</vt:lpstr>
      <vt:lpstr>Wingdings</vt:lpstr>
      <vt:lpstr>微软雅黑</vt:lpstr>
      <vt:lpstr>Times New Roman</vt:lpstr>
      <vt:lpstr>Roboto Thin</vt:lpstr>
      <vt:lpstr>Wingdings</vt:lpstr>
      <vt:lpstr>仿宋</vt:lpstr>
      <vt:lpstr>Calibri</vt:lpstr>
      <vt:lpstr>Arial Unicode MS</vt:lpstr>
      <vt:lpstr>Segoe Print</vt:lpstr>
      <vt:lpstr>1_Office 主题​​</vt:lpstr>
      <vt:lpstr>2_Office 主题​​</vt:lpstr>
      <vt:lpstr>Friendship Cities and                                    China New Zealand  Year of Tourism</vt:lpstr>
      <vt:lpstr>Friendship Cities Management in China</vt:lpstr>
      <vt:lpstr>The First Pair of Friendship Cities</vt:lpstr>
      <vt:lpstr>Up to Now......</vt:lpstr>
      <vt:lpstr>Guiyang &amp; Palmerston North</vt:lpstr>
      <vt:lpstr>Prosperity through Partnership</vt:lpstr>
      <vt:lpstr>Continuous Growth of Outbound Tourism from China</vt:lpstr>
      <vt:lpstr>The countries that tourists are mostly satisfied with in 2017 </vt:lpstr>
      <vt:lpstr>Top 10 overseas destinations for Chinese tourists in 2017 </vt:lpstr>
      <vt:lpstr>2020 New Zealand China Mayoral Forum</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Yvonne</dc:creator>
  <cp:lastModifiedBy>刘奕</cp:lastModifiedBy>
  <cp:revision>141</cp:revision>
  <dcterms:created xsi:type="dcterms:W3CDTF">2017-08-03T09:01:00Z</dcterms:created>
  <dcterms:modified xsi:type="dcterms:W3CDTF">2019-03-18T09:27:45Z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2052-10.8.2.6666</vt:lpwstr>
  </property>
</Properties>
</file>