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25" r:id="rId2"/>
    <p:sldId id="328" r:id="rId3"/>
    <p:sldId id="329" r:id="rId4"/>
    <p:sldId id="33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7CBA"/>
    <a:srgbClr val="FFFF00"/>
    <a:srgbClr val="F35711"/>
    <a:srgbClr val="EB6E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71" d="100"/>
          <a:sy n="71" d="100"/>
        </p:scale>
        <p:origin x="450" y="4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93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Relationship Id="rId56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4269-C447-4BF3-8E76-A7FB40055D0B}" type="datetimeFigureOut">
              <a:rPr lang="en-AU" smtClean="0"/>
              <a:t>17/03/2019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F0129-F731-4DBA-97C8-932AB3095C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9095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4269-C447-4BF3-8E76-A7FB40055D0B}" type="datetimeFigureOut">
              <a:rPr lang="en-AU" smtClean="0"/>
              <a:t>17/03/2019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F0129-F731-4DBA-97C8-932AB3095C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82486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4269-C447-4BF3-8E76-A7FB40055D0B}" type="datetimeFigureOut">
              <a:rPr lang="en-AU" smtClean="0"/>
              <a:t>17/03/2019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F0129-F731-4DBA-97C8-932AB3095C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8575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4269-C447-4BF3-8E76-A7FB40055D0B}" type="datetimeFigureOut">
              <a:rPr lang="en-AU" smtClean="0"/>
              <a:t>17/03/2019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F0129-F731-4DBA-97C8-932AB3095C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83580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4269-C447-4BF3-8E76-A7FB40055D0B}" type="datetimeFigureOut">
              <a:rPr lang="en-AU" smtClean="0"/>
              <a:t>17/03/2019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F0129-F731-4DBA-97C8-932AB3095C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18123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4269-C447-4BF3-8E76-A7FB40055D0B}" type="datetimeFigureOut">
              <a:rPr lang="en-AU" smtClean="0"/>
              <a:t>17/03/2019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F0129-F731-4DBA-97C8-932AB3095C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14488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4269-C447-4BF3-8E76-A7FB40055D0B}" type="datetimeFigureOut">
              <a:rPr lang="en-AU" smtClean="0"/>
              <a:t>17/03/2019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F0129-F731-4DBA-97C8-932AB3095C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47892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4269-C447-4BF3-8E76-A7FB40055D0B}" type="datetimeFigureOut">
              <a:rPr lang="en-AU" smtClean="0"/>
              <a:t>17/03/2019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F0129-F731-4DBA-97C8-932AB3095C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65540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4269-C447-4BF3-8E76-A7FB40055D0B}" type="datetimeFigureOut">
              <a:rPr lang="en-AU" smtClean="0"/>
              <a:t>17/03/2019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F0129-F731-4DBA-97C8-932AB3095C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63687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4269-C447-4BF3-8E76-A7FB40055D0B}" type="datetimeFigureOut">
              <a:rPr lang="en-AU" smtClean="0"/>
              <a:t>17/03/2019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F0129-F731-4DBA-97C8-932AB3095C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8466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4269-C447-4BF3-8E76-A7FB40055D0B}" type="datetimeFigureOut">
              <a:rPr lang="en-AU" smtClean="0"/>
              <a:t>17/03/2019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F0129-F731-4DBA-97C8-932AB3095C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99166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04269-C447-4BF3-8E76-A7FB40055D0B}" type="datetimeFigureOut">
              <a:rPr lang="en-AU" smtClean="0"/>
              <a:t>17/03/2019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F0129-F731-4DBA-97C8-932AB3095C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96315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148" y="-4164"/>
            <a:ext cx="12249148" cy="6862164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57148" y="2383867"/>
            <a:ext cx="12249148" cy="906020"/>
          </a:xfrm>
        </p:spPr>
        <p:txBody>
          <a:bodyPr>
            <a:noAutofit/>
          </a:bodyPr>
          <a:lstStyle/>
          <a:p>
            <a:r>
              <a:rPr lang="en-NZ" sz="3600" b="1" dirty="0" smtClean="0">
                <a:latin typeface="Myriad Pro" panose="020B0503030403020204" pitchFamily="34" charset="0"/>
              </a:rPr>
              <a:t>A view </a:t>
            </a:r>
            <a:r>
              <a:rPr lang="en-NZ" sz="3600" b="1" dirty="0">
                <a:latin typeface="Myriad Pro" panose="020B0503030403020204" pitchFamily="34" charset="0"/>
              </a:rPr>
              <a:t>on the role of </a:t>
            </a:r>
            <a:r>
              <a:rPr lang="en-NZ" sz="3600" b="1" dirty="0" smtClean="0">
                <a:latin typeface="Myriad Pro" panose="020B0503030403020204" pitchFamily="34" charset="0"/>
              </a:rPr>
              <a:t>sister </a:t>
            </a:r>
            <a:r>
              <a:rPr lang="en-NZ" sz="3600" b="1" dirty="0">
                <a:latin typeface="Myriad Pro" panose="020B0503030403020204" pitchFamily="34" charset="0"/>
              </a:rPr>
              <a:t>cities in regional and community development.</a:t>
            </a:r>
            <a:endParaRPr lang="en-AU" sz="3600" b="1" dirty="0">
              <a:latin typeface="Myriad Pro" panose="020B0503030403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30373" y="5139309"/>
            <a:ext cx="30827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200" b="1" dirty="0" smtClean="0">
                <a:latin typeface="Myriad Pro" panose="020B0503030403020204" pitchFamily="34" charset="0"/>
              </a:rPr>
              <a:t>Rex Capil </a:t>
            </a:r>
            <a:endParaRPr lang="en-NZ" sz="3200" b="1" dirty="0" smtClean="0">
              <a:latin typeface="Myriad Pro" panose="020B0503030403020204" pitchFamily="34" charset="0"/>
            </a:endParaRPr>
          </a:p>
          <a:p>
            <a:r>
              <a:rPr lang="en-NZ" sz="3200" b="1" dirty="0" smtClean="0">
                <a:latin typeface="Myriad Pro" panose="020B0503030403020204" pitchFamily="34" charset="0"/>
              </a:rPr>
              <a:t>March 2019</a:t>
            </a:r>
            <a:endParaRPr lang="en-NZ" sz="3200" b="1" dirty="0">
              <a:latin typeface="Myriad Pro" panose="020B0503030403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44" y="4691056"/>
            <a:ext cx="1206165" cy="185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26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6552"/>
            <a:ext cx="12192000" cy="682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08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206" y="820271"/>
            <a:ext cx="12351060" cy="541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01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1019" y="-2924175"/>
            <a:ext cx="7143750" cy="1270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95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2359</TotalTime>
  <Words>18</Words>
  <Application>Microsoft Office PowerPoint</Application>
  <PresentationFormat>Widescreen</PresentationFormat>
  <Paragraphs>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Myriad Pro</vt:lpstr>
      <vt:lpstr>Office Theme</vt:lpstr>
      <vt:lpstr>A view on the role of sister cities in regional and community development.</vt:lpstr>
      <vt:lpstr>PowerPoint Presentation</vt:lpstr>
      <vt:lpstr>PowerPoint Presentation</vt:lpstr>
      <vt:lpstr>PowerPoint Presentation</vt:lpstr>
    </vt:vector>
  </TitlesOfParts>
  <Company>southland district council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 Ao Marama</dc:title>
  <dc:creator>Bruce Halligan</dc:creator>
  <cp:lastModifiedBy>Rex Capil</cp:lastModifiedBy>
  <cp:revision>129</cp:revision>
  <cp:lastPrinted>2019-02-11T01:01:33Z</cp:lastPrinted>
  <dcterms:created xsi:type="dcterms:W3CDTF">2017-10-29T20:09:06Z</dcterms:created>
  <dcterms:modified xsi:type="dcterms:W3CDTF">2019-03-17T08:20:14Z</dcterms:modified>
</cp:coreProperties>
</file>