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sldIdLst>
    <p:sldId id="256" r:id="rId6"/>
    <p:sldId id="295" r:id="rId7"/>
    <p:sldId id="303" r:id="rId8"/>
    <p:sldId id="304" r:id="rId9"/>
    <p:sldId id="308" r:id="rId10"/>
    <p:sldId id="301" r:id="rId11"/>
    <p:sldId id="302" r:id="rId12"/>
    <p:sldId id="300" r:id="rId13"/>
    <p:sldId id="299" r:id="rId14"/>
    <p:sldId id="297" r:id="rId15"/>
    <p:sldId id="298" r:id="rId16"/>
    <p:sldId id="296" r:id="rId17"/>
    <p:sldId id="305" r:id="rId18"/>
    <p:sldId id="306" r:id="rId19"/>
    <p:sldId id="307" r:id="rId20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ssell Bell" initials="RB" lastIdx="2" clrIdx="0">
    <p:extLst>
      <p:ext uri="{19B8F6BF-5375-455C-9EA6-DF929625EA0E}">
        <p15:presenceInfo xmlns:p15="http://schemas.microsoft.com/office/powerpoint/2012/main" userId="9a66918fb96179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C03"/>
    <a:srgbClr val="BE4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8469" autoAdjust="0"/>
  </p:normalViewPr>
  <p:slideViewPr>
    <p:cSldViewPr snapToGrid="0">
      <p:cViewPr varScale="1">
        <p:scale>
          <a:sx n="78" d="100"/>
          <a:sy n="78" d="100"/>
        </p:scale>
        <p:origin x="181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6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17AB2-CCF5-4D4F-8C14-1EA290E98A88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0452F-D015-4C49-B14B-B93DDC84E41F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655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4012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At 1.15 mins on clip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2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8568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7903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4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24483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5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49625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6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9360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7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97294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8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17550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9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3371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10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35637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11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79743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12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27165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26020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14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40036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452F-D015-4C49-B14B-B93DDC84E41F}" type="slidenum">
              <a:rPr lang="en-NZ" smtClean="0"/>
              <a:t>15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1105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011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4643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656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9331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5638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174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45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643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7427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740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5380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6427-0FE1-40EF-B9C6-FE07062027A3}" type="datetimeFigureOut">
              <a:rPr lang="en-NZ" smtClean="0"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DBBE3-BF09-4DCF-AF47-FCD87123ADD8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3978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ailymotion.com/video/x6hjud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60493"/>
          </a:xfrm>
        </p:spPr>
        <p:txBody>
          <a:bodyPr/>
          <a:lstStyle/>
          <a:p>
            <a:r>
              <a:rPr lang="en-NZ" b="1" dirty="0">
                <a:solidFill>
                  <a:schemeClr val="accent1">
                    <a:lumMod val="50000"/>
                  </a:schemeClr>
                </a:solidFill>
              </a:rPr>
              <a:t>  Strategy to Action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4087" y="3474720"/>
            <a:ext cx="9144000" cy="1791318"/>
          </a:xfrm>
        </p:spPr>
        <p:txBody>
          <a:bodyPr>
            <a:normAutofit/>
          </a:bodyPr>
          <a:lstStyle/>
          <a:p>
            <a:pPr lvl="0"/>
            <a:r>
              <a:rPr lang="en-NZ" sz="3600" dirty="0">
                <a:solidFill>
                  <a:schemeClr val="accent1">
                    <a:lumMod val="50000"/>
                  </a:schemeClr>
                </a:solidFill>
              </a:rPr>
              <a:t>Sister Cities New Zealand Conference</a:t>
            </a:r>
          </a:p>
          <a:p>
            <a:pPr lvl="0"/>
            <a:r>
              <a:rPr lang="en-NZ" sz="3600" dirty="0">
                <a:solidFill>
                  <a:schemeClr val="accent1">
                    <a:lumMod val="50000"/>
                  </a:schemeClr>
                </a:solidFill>
              </a:rPr>
              <a:t>22 March 2019</a:t>
            </a:r>
          </a:p>
          <a:p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111278"/>
            <a:ext cx="3704390" cy="90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54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Reno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804087" y="2223569"/>
            <a:ext cx="9144000" cy="30424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u="sng" dirty="0">
                <a:hlinkClick r:id="rId4"/>
              </a:rPr>
              <a:t>https://www.dailymotion.com/video/x6hjud2</a:t>
            </a: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6578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Toowoomba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379" y="1641840"/>
            <a:ext cx="88582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Nagaizumi-cho</a:t>
            </a:r>
            <a:endParaRPr lang="en-NZ" sz="5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03" y="1591678"/>
            <a:ext cx="7653261" cy="510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Nagaizumi-cho</a:t>
            </a:r>
            <a:endParaRPr lang="en-NZ" sz="5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G_396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5400000">
            <a:off x="4325822" y="1650625"/>
            <a:ext cx="6214083" cy="34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8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Lisburn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02" y="1713470"/>
            <a:ext cx="7958062" cy="50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7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 fontScale="92500"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WDC International Relations Strategy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8" y="1538863"/>
            <a:ext cx="7562088" cy="52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20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Xuzhou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02" y="1621247"/>
            <a:ext cx="8031214" cy="512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Baoji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10" y="1601978"/>
            <a:ext cx="8076582" cy="491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7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Weinan</a:t>
            </a:r>
            <a:endParaRPr lang="en-NZ" sz="5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02" y="1713470"/>
            <a:ext cx="9718313" cy="43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53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Near Guangzhou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11" y="1654452"/>
            <a:ext cx="92011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65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Chongqing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10" y="1865870"/>
            <a:ext cx="9879505" cy="43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9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Leshan</a:t>
            </a:r>
            <a:endParaRPr lang="en-NZ" sz="5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10" y="1742479"/>
            <a:ext cx="8625222" cy="495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4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Lijiang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03" y="2223568"/>
            <a:ext cx="4598673" cy="34490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0643" y="1153452"/>
            <a:ext cx="5408552" cy="405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0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6"/>
          <p:cNvSpPr txBox="1">
            <a:spLocks/>
          </p:cNvSpPr>
          <p:nvPr/>
        </p:nvSpPr>
        <p:spPr>
          <a:xfrm>
            <a:off x="1393203" y="839613"/>
            <a:ext cx="9727105" cy="87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NZ" sz="5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Lijiang</a:t>
            </a:r>
          </a:p>
        </p:txBody>
      </p:sp>
      <p:sp>
        <p:nvSpPr>
          <p:cNvPr id="5" name="Shape 89"/>
          <p:cNvSpPr txBox="1">
            <a:spLocks/>
          </p:cNvSpPr>
          <p:nvPr/>
        </p:nvSpPr>
        <p:spPr>
          <a:xfrm>
            <a:off x="1393203" y="3322824"/>
            <a:ext cx="9404723" cy="1400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306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1" y="55485"/>
            <a:ext cx="1686119" cy="413601"/>
          </a:xfrm>
          <a:prstGeom prst="rect">
            <a:avLst/>
          </a:prstGeom>
        </p:spPr>
      </p:pic>
      <p:sp>
        <p:nvSpPr>
          <p:cNvPr id="7" name="Shape 86"/>
          <p:cNvSpPr txBox="1">
            <a:spLocks/>
          </p:cNvSpPr>
          <p:nvPr/>
        </p:nvSpPr>
        <p:spPr>
          <a:xfrm>
            <a:off x="1232011" y="23759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hape 86"/>
          <p:cNvSpPr txBox="1">
            <a:spLocks/>
          </p:cNvSpPr>
          <p:nvPr/>
        </p:nvSpPr>
        <p:spPr>
          <a:xfrm>
            <a:off x="1384411" y="2528369"/>
            <a:ext cx="9727105" cy="335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defTabSz="457200">
              <a:defRPr sz="4200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NZ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677" y="2325774"/>
            <a:ext cx="5017008" cy="37627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62630" y="1601686"/>
            <a:ext cx="5718205" cy="42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25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ItemAdding</Name>
    <Synchronization>Default</Synchronization>
    <Type>1</Type>
    <SequenceNumber>3</SequenceNumber>
    <Assembly>ILDS.Template.RecordsEventHandler, Version=2010.1.0.0, Culture=neutral, PublicKeyToken=f456434fdd6e6bdd</Assembly>
    <Class>ILDS.Template.RecordsEventHandler.ItemEventReceiver</Class>
    <Data/>
    <Filter/>
  </Receiver>
  <Receiver>
    <Name>ItemUpdating</Name>
    <Synchronization>Default</Synchronization>
    <Type>2</Type>
    <SequenceNumber>3</SequenceNumber>
    <Assembly>ILDS.Template.RecordsEventHandler, Version=2010.1.0.0, Culture=neutral, PublicKeyToken=f456434fdd6e6bdd</Assembly>
    <Class>ILDS.Template.RecordsEventHandler.ItemEventReceiver</Class>
    <Data/>
    <Filter/>
  </Receiver>
  <Receiver>
    <Name>ItemUpdated</Name>
    <Synchronization>Default</Synchronization>
    <Type>10002</Type>
    <SequenceNumber>3</SequenceNumber>
    <Assembly>ILDS.Template.RecordsEventHandler, Version=2010.1.0.0, Culture=neutral, PublicKeyToken=f456434fdd6e6bdd</Assembly>
    <Class>ILDS.Template.RecordsEventHandler.ItemEventReceiver</Class>
    <Data/>
    <Filter/>
  </Receiver>
  <Receiver>
    <Name>ItemAdded</Name>
    <Synchronization>Default</Synchronization>
    <Type>10001</Type>
    <SequenceNumber>3</SequenceNumber>
    <Assembly>ILDS.Template.RecordsEventHandler, Version=2010.1.0.0, Culture=neutral, PublicKeyToken=f456434fdd6e6bdd</Assembly>
    <Class>ILDS.Template.RecordsEventHandler.ItemEventReceiver</Class>
    <Data/>
    <Filter/>
  </Receiver>
  <Receiver>
    <Name>ItemDeleting</Name>
    <Synchronization>Default</Synchronization>
    <Type>3</Type>
    <SequenceNumber>3</SequenceNumber>
    <Assembly>ILDS.Template.RecordsEventHandler, Version=2010.1.0.0, Culture=neutral, PublicKeyToken=f456434fdd6e6bdd</Assembly>
    <Class>ILDS.Template.RecordsEventHandler.ItemEventReceiver</Class>
    <Data/>
    <Filter/>
  </Receiver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tivity xmlns="e21cbe00-2104-4159-b9b9-bd54555d1bf2">Organisational Development</Activity>
    <Subactivity xmlns="e21cbe00-2104-4159-b9b9-bd54555d1bf2">Corporate Strategy</Subactivity>
    <Case xmlns="e21cbe00-2104-4159-b9b9-bd54555d1bf2">Please add a value</Case>
    <Project xmlns="e21cbe00-2104-4159-b9b9-bd54555d1bf2" xsi:nil="true"/>
    <FunctionGroup xmlns="e21cbe00-2104-4159-b9b9-bd54555d1bf2" xsi:nil="true"/>
    <DocumentType xmlns="e21cbe00-2104-4159-b9b9-bd54555d1bf2">PRESENTATION</DocumentType>
    <Function xmlns="e21cbe00-2104-4159-b9b9-bd54555d1bf2">Corporate Management</Function>
    <CategoryValue xmlns="e21cbe00-2104-4159-b9b9-bd54555d1bf2" xsi:nil="true"/>
    <Original_Document xmlns="8480ddae-656d-417a-8b85-4d68452d3fc5" xsi:nil="true"/>
    <PRA_Text_5 xmlns="8480ddae-656d-417a-8b85-4d68452d3fc5" xsi:nil="true"/>
    <PRA_Date_3 xmlns="8480ddae-656d-417a-8b85-4d68452d3fc5" xsi:nil="true"/>
    <Narrative xmlns="8480ddae-656d-417a-8b85-4d68452d3fc5" xsi:nil="true"/>
    <Volume xmlns="e21cbe00-2104-4159-b9b9-bd54555d1bf2" xsi:nil="true"/>
    <PRA_Text_3 xmlns="8480ddae-656d-417a-8b85-4d68452d3fc5" xsi:nil="true"/>
    <PRA_Text_4 xmlns="8480ddae-656d-417a-8b85-4d68452d3fc5" xsi:nil="true"/>
    <TaxCatchAll xmlns="2ebd3496-e4e5-4888-a2ff-45e776bbefbe"/>
    <Record_Type xmlns="8480ddae-656d-417a-8b85-4d68452d3fc5">Normal</Record_Type>
    <Target_Audience xmlns="8480ddae-656d-417a-8b85-4d68452d3fc5">Internal</Target_Audience>
    <PRA_Text_2 xmlns="8480ddae-656d-417a-8b85-4d68452d3fc5" xsi:nil="true"/>
    <PRA_Date_Trigger xmlns="8480ddae-656d-417a-8b85-4d68452d3fc5" xsi:nil="true"/>
    <RecordID xmlns="8480ddae-656d-417a-8b85-4d68452d3fc5">953285</RecordID>
    <Related_People xmlns="8480ddae-656d-417a-8b85-4d68452d3fc5">
      <UserInfo>
        <DisplayName/>
        <AccountId xsi:nil="true"/>
        <AccountType/>
      </UserInfo>
    </Related_People>
    <CategoryName xmlns="e21cbe00-2104-4159-b9b9-bd54555d1bf2" xsi:nil="true"/>
    <Key_x0020_Words xmlns="e21cbe00-2104-4159-b9b9-bd54555d1bf2">Not yet defined</Key_x0020_Words>
    <Read_Only_Status xmlns="8480ddae-656d-417a-8b85-4d68452d3fc5">Open</Read_Only_Status>
    <o1555ed50e2c463d8635c08eecae047d xmlns="5db101b8-ee21-40d2-ba5b-1e563eba5fab">
      <Terms xmlns="http://schemas.microsoft.com/office/infopath/2007/PartnerControls"/>
    </o1555ed50e2c463d8635c08eecae047d>
    <Aggregation_Status xmlns="8480ddae-656d-417a-8b85-4d68452d3fc5">Normal</Aggregation_Status>
    <PRA_Date_1 xmlns="8480ddae-656d-417a-8b85-4d68452d3fc5" xsi:nil="true"/>
    <Know-How_Type xmlns="8480ddae-656d-417a-8b85-4d68452d3fc5">NA</Know-How_Type>
    <Related_Record xmlns="8480ddae-656d-417a-8b85-4d68452d3fc5" xsi:nil="true"/>
    <Authoritative_Version xmlns="8480ddae-656d-417a-8b85-4d68452d3fc5">false</Authoritative_Version>
    <PRA_Type xmlns="8480ddae-656d-417a-8b85-4d68452d3fc5">Doc</PRA_Type>
    <PRA_Date_2 xmlns="8480ddae-656d-417a-8b85-4d68452d3fc5" xsi:nil="true"/>
    <PRA_Text_1 xmlns="8480ddae-656d-417a-8b85-4d68452d3fc5" xsi:nil="true"/>
    <PRA_Date_Disposal xmlns="8480ddae-656d-417a-8b85-4d68452d3fc5" xsi:nil="true"/>
    <_dlc_DocId xmlns="8480ddae-656d-417a-8b85-4d68452d3fc5">AY6QNAUX6D2Y-1404917989-51</_dlc_DocId>
    <_dlc_DocIdUrl xmlns="8480ddae-656d-417a-8b85-4d68452d3fc5">
      <Url>https://hubble.whanganui.govt.nz/site/corp/OrgDev/_layouts/15/DocIdRedir.aspx?ID=AY6QNAUX6D2Y-1404917989-51</Url>
      <Description>AY6QNAUX6D2Y-1404917989-51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Document" ma:contentTypeID="0x010100AAAAAAAAAAAAAAAAAAAAAAAAAAAAAA02002AD728913E33C54EAD1C7C8A0D2FA7EA" ma:contentTypeVersion="32" ma:contentTypeDescription="Standard Electronic Document" ma:contentTypeScope="" ma:versionID="79525393cff185b6e539bae4ecb05096">
  <xsd:schema xmlns:xsd="http://www.w3.org/2001/XMLSchema" xmlns:xs="http://www.w3.org/2001/XMLSchema" xmlns:p="http://schemas.microsoft.com/office/2006/metadata/properties" xmlns:ns2="8480ddae-656d-417a-8b85-4d68452d3fc5" xmlns:ns4="2ebd3496-e4e5-4888-a2ff-45e776bbefbe" xmlns:ns5="e21cbe00-2104-4159-b9b9-bd54555d1bf2" xmlns:ns6="5db101b8-ee21-40d2-ba5b-1e563eba5fab" targetNamespace="http://schemas.microsoft.com/office/2006/metadata/properties" ma:root="true" ma:fieldsID="5a360a8a9f22fa8644fb446ed687f240" ns2:_="" ns4:_="" ns5:_="" ns6:_="">
    <xsd:import namespace="8480ddae-656d-417a-8b85-4d68452d3fc5"/>
    <xsd:import namespace="2ebd3496-e4e5-4888-a2ff-45e776bbefbe"/>
    <xsd:import namespace="e21cbe00-2104-4159-b9b9-bd54555d1bf2"/>
    <xsd:import namespace="5db101b8-ee21-40d2-ba5b-1e563eba5fab"/>
    <xsd:element name="properties">
      <xsd:complexType>
        <xsd:sequence>
          <xsd:element name="documentManagement">
            <xsd:complexType>
              <xsd:all>
                <xsd:element ref="ns2:Know-How_Type" minOccurs="0"/>
                <xsd:element ref="ns2:Target_Audience" minOccurs="0"/>
                <xsd:element ref="ns2:Original_Document" minOccurs="0"/>
                <xsd:element ref="ns2:_dlc_DocId" minOccurs="0"/>
                <xsd:element ref="ns2:_dlc_DocIdUrl" minOccurs="0"/>
                <xsd:element ref="ns2:_dlc_DocIdPersistId" minOccurs="0"/>
                <xsd:element ref="ns4:TaxCatchAll" minOccurs="0"/>
                <xsd:element ref="ns5:DocumentType"/>
                <xsd:element ref="ns2:Narrative" minOccurs="0"/>
                <xsd:element ref="ns5:Subactivity" minOccurs="0"/>
                <xsd:element ref="ns5:Key_x0020_Words" minOccurs="0"/>
                <xsd:element ref="ns2:Related_People" minOccurs="0"/>
                <xsd:element ref="ns2:Related_Record" minOccurs="0"/>
                <xsd:element ref="ns2:Authoritative_Version" minOccurs="0"/>
                <xsd:element ref="ns2:PRA_Type" minOccurs="0"/>
                <xsd:element ref="ns2:Aggregation_Status" minOccurs="0"/>
                <xsd:element ref="ns2:Read_Only_Status" minOccurs="0"/>
                <xsd:element ref="ns2:PRA_Text_2" minOccurs="0"/>
                <xsd:element ref="ns2:PRA_Text_3" minOccurs="0"/>
                <xsd:element ref="ns2:PRA_Text_4" minOccurs="0"/>
                <xsd:element ref="ns2:PRA_Text_5" minOccurs="0"/>
                <xsd:element ref="ns2:PRA_Date_1" minOccurs="0"/>
                <xsd:element ref="ns2:PRA_Date_2" minOccurs="0"/>
                <xsd:element ref="ns2:PRA_Date_3" minOccurs="0"/>
                <xsd:element ref="ns2:PRA_Date_Trigger" minOccurs="0"/>
                <xsd:element ref="ns2:PRA_Date_Disposal" minOccurs="0"/>
                <xsd:element ref="ns5:FunctionGroup" minOccurs="0"/>
                <xsd:element ref="ns5:Project" minOccurs="0"/>
                <xsd:element ref="ns5:CategoryName" minOccurs="0"/>
                <xsd:element ref="ns5:CategoryValue" minOccurs="0"/>
                <xsd:element ref="ns5:Volume" minOccurs="0"/>
                <xsd:element ref="ns2:Record_Type" minOccurs="0"/>
                <xsd:element ref="ns2:PRA_Text_1" minOccurs="0"/>
                <xsd:element ref="ns5:Activity" minOccurs="0"/>
                <xsd:element ref="ns5:Function" minOccurs="0"/>
                <xsd:element ref="ns5:Case" minOccurs="0"/>
                <xsd:element ref="ns2:RecordID" minOccurs="0"/>
                <xsd:element ref="ns6:o1555ed50e2c463d8635c08eecae047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0ddae-656d-417a-8b85-4d68452d3fc5" elementFormDefault="qualified">
    <xsd:import namespace="http://schemas.microsoft.com/office/2006/documentManagement/types"/>
    <xsd:import namespace="http://schemas.microsoft.com/office/infopath/2007/PartnerControls"/>
    <xsd:element name="Know-How_Type" ma:index="7" nillable="true" ma:displayName="Know-How Type" ma:default="NA" ma:format="Dropdown" ma:hidden="true" ma:internalName="KnowHowType" ma:readOnly="false">
      <xsd:simpleType>
        <xsd:union memberTypes="dms:Text">
          <xsd:simpleType>
            <xsd:restriction base="dms:Choice">
              <xsd:enumeration value="NA"/>
              <xsd:enumeration value="FAQ"/>
              <xsd:enumeration value="Tall Poppy"/>
              <xsd:enumeration value="Topic"/>
              <xsd:enumeration value="Who"/>
            </xsd:restriction>
          </xsd:simpleType>
        </xsd:union>
      </xsd:simpleType>
    </xsd:element>
    <xsd:element name="Target_Audience" ma:index="8" nillable="true" ma:displayName="Target Audience" ma:default="Internal" ma:format="RadioButtons" ma:hidden="true" ma:internalName="TargetAudience">
      <xsd:simpleType>
        <xsd:union memberTypes="dms:Text">
          <xsd:simpleType>
            <xsd:restriction base="dms:Choice">
              <xsd:enumeration value="Internal"/>
              <xsd:enumeration value="External"/>
            </xsd:restriction>
          </xsd:simpleType>
        </xsd:union>
      </xsd:simpleType>
    </xsd:element>
    <xsd:element name="Original_Document" ma:index="9" nillable="true" ma:displayName="Original Document" ma:hidden="true" ma:internalName="OriginalDocument">
      <xsd:simpleType>
        <xsd:restriction base="dms:Text"/>
      </xsd:simpleType>
    </xsd:element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Narrative" ma:index="16" nillable="true" ma:displayName="Narrative" ma:internalName="Narrative" ma:readOnly="false">
      <xsd:simpleType>
        <xsd:restriction base="dms:Note">
          <xsd:maxLength value="255"/>
        </xsd:restriction>
      </xsd:simpleType>
    </xsd:element>
    <xsd:element name="Related_People" ma:index="19" nillable="true" ma:displayName="Related People" ma:list="UserInfo" ma:internalName="RelatedPeople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lated_Record" ma:index="20" nillable="true" ma:displayName="Related Record" ma:internalName="RelatedRecord" ma:readOnly="false">
      <xsd:simpleType>
        <xsd:restriction base="dms:Text"/>
      </xsd:simpleType>
    </xsd:element>
    <xsd:element name="Authoritative_Version" ma:index="21" nillable="true" ma:displayName="Authoritative Version" ma:default="0" ma:hidden="true" ma:internalName="AuthoritativeVersion" ma:readOnly="false">
      <xsd:simpleType>
        <xsd:restriction base="dms:Boolean"/>
      </xsd:simpleType>
    </xsd:element>
    <xsd:element name="PRA_Type" ma:index="22" nillable="true" ma:displayName="PRA Type" ma:default="Doc" ma:hidden="true" ma:internalName="PRAType" ma:readOnly="false">
      <xsd:simpleType>
        <xsd:restriction base="dms:Text"/>
      </xsd:simpleType>
    </xsd:element>
    <xsd:element name="Aggregation_Status" ma:index="23" nillable="true" ma:displayName="Aggregation Status" ma:default="Normal" ma:hidden="true" ma:internalName="AggregationStatus" ma:readOnly="false">
      <xsd:simpleType>
        <xsd:restriction base="dms:Choice">
          <xsd:enumeration value="Delete Soon"/>
          <xsd:enumeration value="Transfer Soon"/>
          <xsd:enumeration value="Appraise Soon"/>
          <xsd:enumeration value="Delete"/>
          <xsd:enumeration value="Transfer"/>
          <xsd:enumeration value="Appraise"/>
          <xsd:enumeration value="Hold"/>
          <xsd:enumeration value="Normal"/>
        </xsd:restriction>
      </xsd:simpleType>
    </xsd:element>
    <xsd:element name="Read_Only_Status" ma:index="24" nillable="true" ma:displayName="Read Only Status" ma:default="Open" ma:hidden="true" ma:internalName="ReadOnlyStatus" ma:readOnly="false">
      <xsd:simpleType>
        <xsd:restriction base="dms:Choice">
          <xsd:enumeration value="Open"/>
          <xsd:enumeration value="Document"/>
          <xsd:enumeration value="Document and Metadata"/>
        </xsd:restriction>
      </xsd:simpleType>
    </xsd:element>
    <xsd:element name="PRA_Text_2" ma:index="26" nillable="true" ma:displayName="PRA Text 2" ma:hidden="true" ma:internalName="PraText2" ma:readOnly="false">
      <xsd:simpleType>
        <xsd:restriction base="dms:Text"/>
      </xsd:simpleType>
    </xsd:element>
    <xsd:element name="PRA_Text_3" ma:index="27" nillable="true" ma:displayName="PRA Text 3" ma:hidden="true" ma:internalName="PraText3" ma:readOnly="false">
      <xsd:simpleType>
        <xsd:restriction base="dms:Text"/>
      </xsd:simpleType>
    </xsd:element>
    <xsd:element name="PRA_Text_4" ma:index="28" nillable="true" ma:displayName="PRA Text 4" ma:hidden="true" ma:internalName="PraText4" ma:readOnly="false">
      <xsd:simpleType>
        <xsd:restriction base="dms:Text"/>
      </xsd:simpleType>
    </xsd:element>
    <xsd:element name="PRA_Text_5" ma:index="29" nillable="true" ma:displayName="PRA Text 5" ma:hidden="true" ma:internalName="PraText5" ma:readOnly="false">
      <xsd:simpleType>
        <xsd:restriction base="dms:Text"/>
      </xsd:simpleType>
    </xsd:element>
    <xsd:element name="PRA_Date_1" ma:index="30" nillable="true" ma:displayName="PRA Date 1" ma:format="DateTime" ma:hidden="true" ma:internalName="PraDate1" ma:readOnly="false">
      <xsd:simpleType>
        <xsd:restriction base="dms:DateTime"/>
      </xsd:simpleType>
    </xsd:element>
    <xsd:element name="PRA_Date_2" ma:index="31" nillable="true" ma:displayName="PRA Date 2" ma:format="DateTime" ma:hidden="true" ma:internalName="PraDate2" ma:readOnly="false">
      <xsd:simpleType>
        <xsd:restriction base="dms:DateTime"/>
      </xsd:simpleType>
    </xsd:element>
    <xsd:element name="PRA_Date_3" ma:index="32" nillable="true" ma:displayName="PRA Date 3" ma:format="DateTime" ma:hidden="true" ma:internalName="PraDate3" ma:readOnly="false">
      <xsd:simpleType>
        <xsd:restriction base="dms:DateTime"/>
      </xsd:simpleType>
    </xsd:element>
    <xsd:element name="PRA_Date_Trigger" ma:index="33" nillable="true" ma:displayName="PRA Date Trigger" ma:format="DateTime" ma:hidden="true" ma:internalName="PraDateTrigger" ma:readOnly="false">
      <xsd:simpleType>
        <xsd:restriction base="dms:DateTime"/>
      </xsd:simpleType>
    </xsd:element>
    <xsd:element name="PRA_Date_Disposal" ma:index="34" nillable="true" ma:displayName="PRA Date Disposal" ma:format="DateTime" ma:hidden="true" ma:internalName="PraDateDisposal" ma:readOnly="false">
      <xsd:simpleType>
        <xsd:restriction base="dms:DateTime"/>
      </xsd:simpleType>
    </xsd:element>
    <xsd:element name="Record_Type" ma:index="40" nillable="true" ma:displayName="Business Value" ma:default="Normal" ma:hidden="true" ma:internalName="RecordType" ma:readOnly="false">
      <xsd:simpleType>
        <xsd:union memberTypes="dms:Text">
          <xsd:simpleType>
            <xsd:restriction base="dms:Choice">
              <xsd:enumeration value="Housekeeping"/>
              <xsd:enumeration value="Long Term Value"/>
              <xsd:enumeration value="Superseded"/>
              <xsd:enumeration value="Normal"/>
              <xsd:enumeration value="Cancelled"/>
              <xsd:enumeration value="Deleted"/>
            </xsd:restriction>
          </xsd:simpleType>
        </xsd:union>
      </xsd:simpleType>
    </xsd:element>
    <xsd:element name="PRA_Text_1" ma:index="41" nillable="true" ma:displayName="PRA Text 1" ma:hidden="true" ma:internalName="PraText1" ma:readOnly="false">
      <xsd:simpleType>
        <xsd:restriction base="dms:Text"/>
      </xsd:simpleType>
    </xsd:element>
    <xsd:element name="RecordID" ma:index="45" nillable="true" ma:displayName="RecordID" ma:hidden="true" ma:internalName="RecordID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bd3496-e4e5-4888-a2ff-45e776bbef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3F14CA8-3DF9-474D-B893-FE37A63E2865}" ma:internalName="TaxCatchAll" ma:showField="CatchAllData" ma:web="{8480ddae-656d-417a-8b85-4d68452d3fc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1cbe00-2104-4159-b9b9-bd54555d1bf2" elementFormDefault="qualified">
    <xsd:import namespace="http://schemas.microsoft.com/office/2006/documentManagement/types"/>
    <xsd:import namespace="http://schemas.microsoft.com/office/infopath/2007/PartnerControls"/>
    <xsd:element name="DocumentType" ma:index="15" ma:displayName="Document Type" ma:format="Dropdown" ma:internalName="DocumentType" ma:readOnly="false">
      <xsd:simpleType>
        <xsd:restriction base="dms:Choice">
          <xsd:enumeration value="APPLICATION, certificate, consent related"/>
          <xsd:enumeration value="CONTRACT, Variation, Agreement"/>
          <xsd:enumeration value="CORRESPONDENCE, Email, Memo, Survey"/>
          <xsd:enumeration value="DRAWING, Plan, Map"/>
          <xsd:enumeration value="FILENOTE"/>
          <xsd:enumeration value="FINANCIAL related"/>
          <xsd:enumeration value="IMAGE, Photo, Multi-media"/>
          <xsd:enumeration value="LEGAL"/>
          <xsd:enumeration value="MEETING related"/>
          <xsd:enumeration value="MODEL, Calculation, Working"/>
          <xsd:enumeration value="POLICY, Bylaw, strategy"/>
          <xsd:enumeration value="PRESENTATION"/>
          <xsd:enumeration value="PROCEDURE"/>
          <xsd:enumeration value="PUBLICATION material"/>
          <xsd:enumeration value="REPORT"/>
          <xsd:enumeration value="SPECIFICATION or standard"/>
          <xsd:enumeration value="TEMPLATE, Checklist or Form"/>
          <xsd:enumeration value="THIRD PARTY or supplier reference material"/>
        </xsd:restriction>
      </xsd:simpleType>
    </xsd:element>
    <xsd:element name="Subactivity" ma:index="17" nillable="true" ma:displayName="Subactivity" ma:default="Corporate Strategy" ma:format="RadioButtons" ma:hidden="true" ma:internalName="Subactivity" ma:readOnly="false">
      <xsd:simpleType>
        <xsd:union memberTypes="dms:Text">
          <xsd:simpleType>
            <xsd:restriction base="dms:Choice">
              <xsd:enumeration value="Corporate Strategy"/>
            </xsd:restriction>
          </xsd:simpleType>
        </xsd:union>
      </xsd:simpleType>
    </xsd:element>
    <xsd:element name="Key_x0020_Words" ma:index="18" nillable="true" ma:displayName="Key Words" ma:default="Not yet defined" ma:format="Dropdown" ma:internalName="Key_x0020_Words" ma:readOnly="false">
      <xsd:simpleType>
        <xsd:union memberTypes="dms:Text">
          <xsd:simpleType>
            <xsd:restriction base="dms:Choice">
              <xsd:enumeration value="Not yet defined"/>
            </xsd:restriction>
          </xsd:simpleType>
        </xsd:union>
      </xsd:simpleType>
    </xsd:element>
    <xsd:element name="FunctionGroup" ma:index="35" nillable="true" ma:displayName="Function Group" ma:hidden="true" ma:internalName="FunctionGroup" ma:readOnly="false">
      <xsd:simpleType>
        <xsd:restriction base="dms:Text">
          <xsd:maxLength value="255"/>
        </xsd:restriction>
      </xsd:simpleType>
    </xsd:element>
    <xsd:element name="Project" ma:index="36" nillable="true" ma:displayName="Project" ma:hidden="true" ma:internalName="Project" ma:readOnly="false">
      <xsd:simpleType>
        <xsd:restriction base="dms:Text">
          <xsd:maxLength value="255"/>
        </xsd:restriction>
      </xsd:simpleType>
    </xsd:element>
    <xsd:element name="CategoryName" ma:index="37" nillable="true" ma:displayName="Category Name" ma:hidden="true" ma:internalName="CategoryName" ma:readOnly="false">
      <xsd:simpleType>
        <xsd:restriction base="dms:Text">
          <xsd:maxLength value="255"/>
        </xsd:restriction>
      </xsd:simpleType>
    </xsd:element>
    <xsd:element name="CategoryValue" ma:index="38" nillable="true" ma:displayName="Category Value" ma:hidden="true" ma:internalName="CategoryValue" ma:readOnly="false">
      <xsd:simpleType>
        <xsd:restriction base="dms:Text">
          <xsd:maxLength value="255"/>
        </xsd:restriction>
      </xsd:simpleType>
    </xsd:element>
    <xsd:element name="Volume" ma:index="39" nillable="true" ma:displayName="Volume" ma:hidden="true" ma:internalName="Volume" ma:readOnly="false">
      <xsd:simpleType>
        <xsd:restriction base="dms:Text">
          <xsd:maxLength value="255"/>
        </xsd:restriction>
      </xsd:simpleType>
    </xsd:element>
    <xsd:element name="Activity" ma:index="42" nillable="true" ma:displayName="Activity" ma:default="Organisational Development" ma:format="RadioButtons" ma:hidden="true" ma:internalName="Activity" ma:readOnly="false">
      <xsd:simpleType>
        <xsd:union memberTypes="dms:Text">
          <xsd:simpleType>
            <xsd:restriction base="dms:Choice">
              <xsd:enumeration value="Organisational Development"/>
            </xsd:restriction>
          </xsd:simpleType>
        </xsd:union>
      </xsd:simpleType>
    </xsd:element>
    <xsd:element name="Function" ma:index="43" nillable="true" ma:displayName="Function" ma:default="Corporate Management" ma:format="RadioButtons" ma:hidden="true" ma:internalName="Function" ma:readOnly="false">
      <xsd:simpleType>
        <xsd:union memberTypes="dms:Text">
          <xsd:simpleType>
            <xsd:restriction base="dms:Choice">
              <xsd:enumeration value="Corporate Management"/>
            </xsd:restriction>
          </xsd:simpleType>
        </xsd:union>
      </xsd:simpleType>
    </xsd:element>
    <xsd:element name="Case" ma:index="44" nillable="true" ma:displayName="Case" ma:default="Please add a value" ma:format="RadioButtons" ma:hidden="true" ma:internalName="Case" ma:readOnly="false">
      <xsd:simpleType>
        <xsd:union memberTypes="dms:Text">
          <xsd:simpleType>
            <xsd:restriction base="dms:Choice">
              <xsd:enumeration value="Please add a value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101b8-ee21-40d2-ba5b-1e563eba5fab" elementFormDefault="qualified">
    <xsd:import namespace="http://schemas.microsoft.com/office/2006/documentManagement/types"/>
    <xsd:import namespace="http://schemas.microsoft.com/office/infopath/2007/PartnerControls"/>
    <xsd:element name="o1555ed50e2c463d8635c08eecae047d" ma:index="46" nillable="true" ma:taxonomy="true" ma:internalName="o1555ed50e2c463d8635c08eecae047d" ma:taxonomyFieldName="EM_x0020_Events" ma:displayName="EM Events" ma:readOnly="false" ma:default="" ma:fieldId="{81555ed5-0e2c-463d-8635-c08eecae047d}" ma:sspId="0ac717f4-2f4a-431b-9cab-ede24ac8722f" ma:termSetId="21ef822e-8f8d-4370-9918-8d1889d8aa7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25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A88E8F-FB8D-4B52-979A-813A1E70328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2CDEBD7-22F8-465B-B9C0-7E1E275DF6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448555-3B18-47EC-A937-7F6464B9F13F}">
  <ds:schemaRefs>
    <ds:schemaRef ds:uri="http://purl.org/dc/terms/"/>
    <ds:schemaRef ds:uri="5db101b8-ee21-40d2-ba5b-1e563eba5fab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21cbe00-2104-4159-b9b9-bd54555d1bf2"/>
    <ds:schemaRef ds:uri="http://purl.org/dc/elements/1.1/"/>
    <ds:schemaRef ds:uri="http://schemas.microsoft.com/office/2006/metadata/properties"/>
    <ds:schemaRef ds:uri="8480ddae-656d-417a-8b85-4d68452d3fc5"/>
    <ds:schemaRef ds:uri="2ebd3496-e4e5-4888-a2ff-45e776bbefbe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AF451E0-3D42-44DA-8E19-5408A832D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0ddae-656d-417a-8b85-4d68452d3fc5"/>
    <ds:schemaRef ds:uri="2ebd3496-e4e5-4888-a2ff-45e776bbefbe"/>
    <ds:schemaRef ds:uri="e21cbe00-2104-4159-b9b9-bd54555d1bf2"/>
    <ds:schemaRef ds:uri="5db101b8-ee21-40d2-ba5b-1e563eba5f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with Council crest</Template>
  <TotalTime>3011</TotalTime>
  <Words>61</Words>
  <Application>Microsoft Office PowerPoint</Application>
  <PresentationFormat>Widescreen</PresentationFormat>
  <Paragraphs>35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  Strategy to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Whanganui District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Remit of Holdings Workshop</dc:title>
  <dc:subject/>
  <dc:creator>Marianne Cavanagh</dc:creator>
  <cp:keywords/>
  <dc:description/>
  <cp:lastModifiedBy>Nikhil Rajan</cp:lastModifiedBy>
  <cp:revision>132</cp:revision>
  <cp:lastPrinted>2019-03-03T18:50:27Z</cp:lastPrinted>
  <dcterms:created xsi:type="dcterms:W3CDTF">2018-11-14T01:58:59Z</dcterms:created>
  <dcterms:modified xsi:type="dcterms:W3CDTF">2019-03-21T20:38:49Z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0x010100AAAAAAAAAAAAAAAAAAAAAAAAAAAAAA02002AD728913E33C54EAD1C7C8A0D2FA7EA</vt:lpwstr>
  </property>
  <property fmtid="{D5CDD505-2E9C-101B-9397-08002B2CF9AE}" pid="3" name="Grouping">
    <vt:lpwstr/>
  </property>
  <property fmtid="{D5CDD505-2E9C-101B-9397-08002B2CF9AE}" pid="4" name="EM Events">
    <vt:lpwstr/>
  </property>
  <property fmtid="{D5CDD505-2E9C-101B-9397-08002B2CF9AE}" pid="5" name="_dlc_DocIdItemGuid">
    <vt:lpwstr>79544c55-2653-4103-a42c-3d1642570e4d</vt:lpwstr>
  </property>
</Properties>
</file>