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7" r:id="rId2"/>
  </p:sldMasterIdLst>
  <p:notesMasterIdLst>
    <p:notesMasterId r:id="rId15"/>
  </p:notesMasterIdLst>
  <p:handoutMasterIdLst>
    <p:handoutMasterId r:id="rId16"/>
  </p:handoutMasterIdLst>
  <p:sldIdLst>
    <p:sldId id="266" r:id="rId3"/>
    <p:sldId id="270" r:id="rId4"/>
    <p:sldId id="259" r:id="rId5"/>
    <p:sldId id="256" r:id="rId6"/>
    <p:sldId id="271" r:id="rId7"/>
    <p:sldId id="260" r:id="rId8"/>
    <p:sldId id="272" r:id="rId9"/>
    <p:sldId id="273" r:id="rId10"/>
    <p:sldId id="274" r:id="rId11"/>
    <p:sldId id="275" r:id="rId12"/>
    <p:sldId id="276" r:id="rId13"/>
    <p:sldId id="263" r:id="rId14"/>
  </p:sldIdLst>
  <p:sldSz cx="9144000" cy="5143500" type="screen16x9"/>
  <p:notesSz cx="6797675" cy="9926638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National Extrabold" panose="02000503000000020004" charset="0"/>
      <p:bold r:id="rId21"/>
    </p:embeddedFont>
    <p:embeddedFont>
      <p:font typeface="National Regular" panose="02000503000000020004" charset="0"/>
      <p:regular r:id="rId22"/>
    </p:embeddedFont>
    <p:embeddedFont>
      <p:font typeface="National Semibold" panose="02000503000000020004" charset="0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zial Crossley" initials="JC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33CCCC"/>
    <a:srgbClr val="0099FF"/>
    <a:srgbClr val="92278F"/>
    <a:srgbClr val="AD403D"/>
    <a:srgbClr val="6666FF"/>
    <a:srgbClr val="6600CC"/>
    <a:srgbClr val="0033CC"/>
    <a:srgbClr val="FF505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5698" autoAdjust="0"/>
  </p:normalViewPr>
  <p:slideViewPr>
    <p:cSldViewPr>
      <p:cViewPr varScale="1">
        <p:scale>
          <a:sx n="150" d="100"/>
          <a:sy n="150" d="100"/>
        </p:scale>
        <p:origin x="588" y="13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262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C783D99-90D7-4C3A-9BEF-B54638E10134}" type="datetimeFigureOut">
              <a:rPr lang="en-NZ" smtClean="0"/>
              <a:pPr/>
              <a:t>22/03/2019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177D979-C921-43A3-872F-7F1F66C9AC47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83759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69EA8916-4D68-47AC-BCED-8DCBE6F03C9F}" type="datetimeFigureOut">
              <a:rPr lang="en-US" smtClean="0"/>
              <a:pPr/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037E48D1-9CA5-43B0-A57D-1C105276B9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9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4411A8-6D51-45F6-BAB0-E0845EA49062}" type="slidenum">
              <a:rPr kumimoji="0" lang="en-N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N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02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age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216000" y="2211710"/>
            <a:ext cx="4644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07504" y="-19670"/>
            <a:ext cx="3889375" cy="15113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200" spc="-30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NZ" dirty="0"/>
              <a:t>WE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07504" y="844426"/>
            <a:ext cx="6912768" cy="15113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200" spc="-30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NZ" dirty="0"/>
              <a:t>PRESENT.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650000" y="471224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rPr>
              <a:t>www.lgnz.co.nz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216000" y="2210105"/>
            <a:ext cx="4500016" cy="361645"/>
          </a:xfrm>
        </p:spPr>
        <p:txBody>
          <a:bodyPr tIns="46800" anchor="ctr" anchorCtr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National Extrabold" pitchFamily="50" charset="0"/>
                <a:ea typeface="National Extrabold" pitchFamily="50" charset="0"/>
              </a:defRPr>
            </a:lvl1pPr>
            <a:lvl2pPr marL="269875" indent="0">
              <a:buNone/>
              <a:defRPr/>
            </a:lvl2pPr>
            <a:lvl3pPr marL="538163" indent="0">
              <a:buNone/>
              <a:defRPr/>
            </a:lvl3pPr>
            <a:lvl4pPr marL="808038" indent="0">
              <a:buNone/>
              <a:defRPr/>
            </a:lvl4pPr>
            <a:lvl5pPr marL="107791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216000" y="234000"/>
            <a:ext cx="154800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1" name="Rectangle 30"/>
          <p:cNvSpPr/>
          <p:nvPr userDrawn="1"/>
        </p:nvSpPr>
        <p:spPr>
          <a:xfrm>
            <a:off x="215688" y="2715766"/>
            <a:ext cx="7200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88" y="2821903"/>
            <a:ext cx="720000" cy="3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66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423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076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4649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7181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03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0"/>
            <a:ext cx="9143429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371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000" y="216000"/>
            <a:ext cx="8423714" cy="138694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500" b="1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12380" y="1938918"/>
            <a:ext cx="8424000" cy="118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6600" b="1">
                <a:solidFill>
                  <a:schemeClr val="bg1"/>
                </a:solidFill>
                <a:latin typeface="National Extrabold" pitchFamily="50" charset="0"/>
                <a:ea typeface="National Extrabold" pitchFamily="50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7484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5537" y="987425"/>
            <a:ext cx="8280152" cy="38163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95288" y="268288"/>
            <a:ext cx="8281168" cy="574675"/>
          </a:xfrm>
        </p:spPr>
        <p:txBody>
          <a:bodyPr tIns="46800" anchor="ctr" anchorCtr="0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86" y="4659982"/>
            <a:ext cx="717004" cy="3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88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66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8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8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83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83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ull imag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  <a:prstGeom prst="roundRect">
            <a:avLst/>
          </a:prstGeom>
          <a:solidFill>
            <a:schemeClr val="accent6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1pPr>
            <a:lvl2pPr marL="269875" indent="0">
              <a:buNone/>
              <a:defRPr>
                <a:solidFill>
                  <a:schemeClr val="bg1"/>
                </a:solidFill>
                <a:latin typeface="National Regular" pitchFamily="50" charset="0"/>
                <a:ea typeface="National Regular" pitchFamily="50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9" y="4443958"/>
            <a:ext cx="756000" cy="34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5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Page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216000" y="2211710"/>
            <a:ext cx="4644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07504" y="-19670"/>
            <a:ext cx="3889375" cy="15113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200" spc="-30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NZ" dirty="0"/>
              <a:t>WE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07504" y="844426"/>
            <a:ext cx="6912768" cy="15113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9200" spc="-30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defRPr>
            </a:lvl1pPr>
          </a:lstStyle>
          <a:p>
            <a:pPr lvl="0"/>
            <a:r>
              <a:rPr lang="en-NZ" dirty="0"/>
              <a:t>PRESENT.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650000" y="471224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solidFill>
                  <a:schemeClr val="bg1"/>
                </a:solidFill>
                <a:latin typeface="National Semibold" pitchFamily="50" charset="0"/>
                <a:ea typeface="National Semibold" pitchFamily="50" charset="0"/>
              </a:rPr>
              <a:t>www.lgnz.co.nz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216000" y="2210105"/>
            <a:ext cx="4500016" cy="361645"/>
          </a:xfrm>
        </p:spPr>
        <p:txBody>
          <a:bodyPr tIns="46800" anchor="ctr" anchorCtr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National Extrabold" pitchFamily="50" charset="0"/>
                <a:ea typeface="National Extrabold" pitchFamily="50" charset="0"/>
              </a:defRPr>
            </a:lvl1pPr>
            <a:lvl2pPr marL="269875" indent="0">
              <a:buNone/>
              <a:defRPr/>
            </a:lvl2pPr>
            <a:lvl3pPr marL="538163" indent="0">
              <a:buNone/>
              <a:defRPr/>
            </a:lvl3pPr>
            <a:lvl4pPr marL="808038" indent="0">
              <a:buNone/>
              <a:defRPr/>
            </a:lvl4pPr>
            <a:lvl5pPr marL="107791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216000" y="234000"/>
            <a:ext cx="154800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1" name="Rectangle 30"/>
          <p:cNvSpPr/>
          <p:nvPr userDrawn="1"/>
        </p:nvSpPr>
        <p:spPr>
          <a:xfrm>
            <a:off x="215688" y="2715766"/>
            <a:ext cx="7200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88" y="2821903"/>
            <a:ext cx="720000" cy="3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17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987591"/>
            <a:ext cx="4104456" cy="2376263"/>
          </a:xfrm>
        </p:spPr>
        <p:txBody>
          <a:bodyPr/>
          <a:lstStyle>
            <a:lvl1pPr>
              <a:defRPr sz="4400">
                <a:solidFill>
                  <a:srgbClr val="58595B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8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0309" y="205979"/>
            <a:ext cx="8496944" cy="493563"/>
          </a:xfrm>
        </p:spPr>
        <p:txBody>
          <a:bodyPr anchor="b" anchorCtr="0"/>
          <a:lstStyle>
            <a:lvl1pPr>
              <a:defRPr>
                <a:solidFill>
                  <a:srgbClr val="5F5F5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309" y="987574"/>
            <a:ext cx="4680520" cy="3394472"/>
          </a:xfrm>
        </p:spPr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  <a:lvl2pPr>
              <a:defRPr sz="1800">
                <a:solidFill>
                  <a:srgbClr val="5F5F5F"/>
                </a:solidFill>
              </a:defRPr>
            </a:lvl2pPr>
            <a:lvl3pPr>
              <a:defRPr sz="1600">
                <a:solidFill>
                  <a:srgbClr val="5F5F5F"/>
                </a:solidFill>
              </a:defRPr>
            </a:lvl3pPr>
            <a:lvl4pPr>
              <a:defRPr>
                <a:solidFill>
                  <a:srgbClr val="5F5F5F"/>
                </a:solidFill>
              </a:defRPr>
            </a:lvl4pPr>
            <a:lvl5pPr>
              <a:defRPr>
                <a:solidFill>
                  <a:srgbClr val="5F5F5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00792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0309" y="205979"/>
            <a:ext cx="8496944" cy="493563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308" y="987574"/>
            <a:ext cx="8550163" cy="3394472"/>
          </a:xfrm>
        </p:spPr>
        <p:txBody>
          <a:bodyPr/>
          <a:lstStyle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945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buFont typeface="Wingdings" pitchFamily="2" charset="2"/>
              <a:buChar char="Ø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lang="en-US" sz="2000" kern="1200" dirty="0" smtClean="0">
                <a:solidFill>
                  <a:srgbClr val="808080"/>
                </a:solidFill>
                <a:latin typeface="+mj-lt"/>
                <a:ea typeface="+mn-ea"/>
                <a:cs typeface="Arial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lvl="0" indent="-269875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750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66939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" y="0"/>
            <a:ext cx="91434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08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A0358C2-E980-49A1-A321-BF13271A714D}" type="datetimeFigureOut">
              <a:rPr lang="en-NZ" smtClean="0"/>
              <a:pPr/>
              <a:t>22/03/2019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4805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152760"/>
            <a:ext cx="8640960" cy="493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699542"/>
            <a:ext cx="8640960" cy="3682504"/>
          </a:xfrm>
          <a:prstGeom prst="rect">
            <a:avLst/>
          </a:prstGeom>
        </p:spPr>
        <p:txBody>
          <a:bodyPr vert="horz" lIns="91440" tIns="36000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55717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55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75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6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National Regular" pitchFamily="50" charset="0"/>
          <a:ea typeface="National Regular" pitchFamily="50" charset="0"/>
          <a:cs typeface="Arial" pitchFamily="34" charset="0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Calibri" panose="020F0502020204030204" pitchFamily="34" charset="0"/>
        <a:buChar char="&gt;"/>
        <a:defRPr sz="2000" kern="1200">
          <a:solidFill>
            <a:schemeClr val="tx1"/>
          </a:solidFill>
          <a:latin typeface="National Regular" pitchFamily="50" charset="0"/>
          <a:ea typeface="National Regular" pitchFamily="50" charset="0"/>
          <a:cs typeface="Arial" pitchFamily="34" charset="0"/>
        </a:defRPr>
      </a:lvl1pPr>
      <a:lvl2pPr marL="538163" indent="-268288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ational Regular" pitchFamily="50" charset="0"/>
          <a:ea typeface="National Regular" pitchFamily="50" charset="0"/>
          <a:cs typeface="Arial" pitchFamily="34" charset="0"/>
        </a:defRPr>
      </a:lvl2pPr>
      <a:lvl3pPr marL="808038" indent="-269875" algn="l" defTabSz="914400" rtl="0" eaLnBrk="1" latinLnBrk="0" hangingPunct="1">
        <a:spcBef>
          <a:spcPct val="20000"/>
        </a:spcBef>
        <a:buFont typeface="Calibri" panose="020F0502020204030204" pitchFamily="34" charset="0"/>
        <a:buChar char="&gt;"/>
        <a:defRPr sz="2600" kern="1200">
          <a:solidFill>
            <a:srgbClr val="5F5F5F"/>
          </a:solidFill>
          <a:latin typeface="+mj-lt"/>
          <a:ea typeface="+mn-ea"/>
          <a:cs typeface="Arial" pitchFamily="34" charset="0"/>
        </a:defRPr>
      </a:lvl3pPr>
      <a:lvl4pPr marL="1077913" indent="-269875" algn="l" defTabSz="914400" rtl="0" eaLnBrk="1" latinLnBrk="0" hangingPunct="1">
        <a:spcBef>
          <a:spcPct val="20000"/>
        </a:spcBef>
        <a:buFont typeface="Calibri" panose="020F0502020204030204" pitchFamily="34" charset="0"/>
        <a:buChar char="&gt;"/>
        <a:defRPr lang="en-US" sz="2600" kern="1200" dirty="0" smtClean="0">
          <a:solidFill>
            <a:srgbClr val="5F5F5F"/>
          </a:solidFill>
          <a:latin typeface="+mj-lt"/>
          <a:ea typeface="+mn-ea"/>
          <a:cs typeface="Arial" pitchFamily="34" charset="0"/>
        </a:defRPr>
      </a:lvl4pPr>
      <a:lvl5pPr marL="1346200" indent="-268288" algn="l" defTabSz="914400" rtl="0" eaLnBrk="1" latinLnBrk="0" hangingPunct="1">
        <a:spcBef>
          <a:spcPct val="20000"/>
        </a:spcBef>
        <a:buFont typeface="Calibri" panose="020F0502020204030204" pitchFamily="34" charset="0"/>
        <a:buChar char="&gt;"/>
        <a:tabLst/>
        <a:defRPr lang="en-NZ" sz="2600" kern="1200" dirty="0" smtClean="0">
          <a:solidFill>
            <a:srgbClr val="5F5F5F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" y="0"/>
            <a:ext cx="9143429" cy="51435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51520" y="4382046"/>
            <a:ext cx="1728192" cy="6590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152761"/>
            <a:ext cx="8496944" cy="493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987574"/>
            <a:ext cx="8496944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97112-B274-45A1-9BC1-6D070B38C80D}" type="slidenum">
              <a:rPr lang="en-NZ" smtClean="0"/>
              <a:pPr/>
              <a:t>‹#›</a:t>
            </a:fld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26"/>
          <a:stretch/>
        </p:blipFill>
        <p:spPr>
          <a:xfrm>
            <a:off x="375627" y="4442779"/>
            <a:ext cx="1156234" cy="36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51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5F5F5F"/>
          </a:solidFill>
          <a:latin typeface="+mj-lt"/>
          <a:ea typeface="+mj-ea"/>
          <a:cs typeface="Arial" pitchFamily="34" charset="0"/>
        </a:defRPr>
      </a:lvl1pPr>
    </p:titleStyle>
    <p:bodyStyle>
      <a:lvl1pPr marL="269875" indent="-269875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rgbClr val="5F5F5F"/>
          </a:solidFill>
          <a:latin typeface="+mj-lt"/>
          <a:ea typeface="+mn-ea"/>
          <a:cs typeface="Arial" pitchFamily="34" charset="0"/>
        </a:defRPr>
      </a:lvl1pPr>
      <a:lvl2pPr marL="538163" indent="-268288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5F5F5F"/>
          </a:solidFill>
          <a:latin typeface="+mj-lt"/>
          <a:ea typeface="+mn-ea"/>
          <a:cs typeface="Arial" pitchFamily="34" charset="0"/>
        </a:defRPr>
      </a:lvl2pPr>
      <a:lvl3pPr marL="808038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rgbClr val="5F5F5F"/>
          </a:solidFill>
          <a:latin typeface="+mj-lt"/>
          <a:ea typeface="+mn-ea"/>
          <a:cs typeface="Arial" pitchFamily="34" charset="0"/>
        </a:defRPr>
      </a:lvl3pPr>
      <a:lvl4pPr marL="1077913" indent="-269875" algn="l" defTabSz="914400" rtl="0" eaLnBrk="1" latinLnBrk="0" hangingPunct="1">
        <a:spcBef>
          <a:spcPct val="20000"/>
        </a:spcBef>
        <a:buFont typeface="Arial" pitchFamily="34" charset="0"/>
        <a:buChar char="–"/>
        <a:defRPr lang="en-US" sz="1600" kern="1200" dirty="0" smtClean="0">
          <a:solidFill>
            <a:srgbClr val="5F5F5F"/>
          </a:solidFill>
          <a:latin typeface="+mj-lt"/>
          <a:ea typeface="+mn-ea"/>
          <a:cs typeface="Arial" pitchFamily="34" charset="0"/>
        </a:defRPr>
      </a:lvl4pPr>
      <a:lvl5pPr marL="1346200" indent="-268288" algn="l" defTabSz="914400" rtl="0" eaLnBrk="1" latinLnBrk="0" hangingPunct="1">
        <a:spcBef>
          <a:spcPct val="20000"/>
        </a:spcBef>
        <a:buFont typeface="Arial" pitchFamily="34" charset="0"/>
        <a:buChar char="»"/>
        <a:tabLst/>
        <a:defRPr lang="en-NZ" sz="1600" kern="1200" dirty="0" smtClean="0">
          <a:solidFill>
            <a:srgbClr val="5F5F5F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NZ" dirty="0"/>
              <a:t>WE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NZ" dirty="0"/>
              <a:t>PRESENT.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dirty="0"/>
              <a:t>New Zealand China Mayoral Forum</a:t>
            </a:r>
          </a:p>
        </p:txBody>
      </p:sp>
    </p:spTree>
    <p:extLst>
      <p:ext uri="{BB962C8B-B14F-4D97-AF65-F5344CB8AC3E}">
        <p14:creationId xmlns:p14="http://schemas.microsoft.com/office/powerpoint/2010/main" val="4052231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941044"/>
            <a:ext cx="2683024" cy="103133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9512" y="411510"/>
            <a:ext cx="8496944" cy="756084"/>
          </a:xfrm>
        </p:spPr>
        <p:txBody>
          <a:bodyPr/>
          <a:lstStyle/>
          <a:p>
            <a:br>
              <a:rPr lang="en-NZ" sz="2800" dirty="0">
                <a:solidFill>
                  <a:srgbClr val="5F5F5F"/>
                </a:solidFill>
              </a:rPr>
            </a:br>
            <a:br>
              <a:rPr lang="en-NZ" sz="2800" dirty="0">
                <a:solidFill>
                  <a:srgbClr val="5F5F5F"/>
                </a:solidFill>
              </a:rPr>
            </a:br>
            <a:r>
              <a:rPr lang="en-NZ" sz="2800" b="1" dirty="0">
                <a:solidFill>
                  <a:srgbClr val="5F5F5F"/>
                </a:solidFill>
              </a:rPr>
              <a:t>LGNZ Update</a:t>
            </a:r>
            <a:br>
              <a:rPr lang="en-NZ" sz="2800" b="1" dirty="0">
                <a:solidFill>
                  <a:srgbClr val="5F5F5F"/>
                </a:solidFill>
              </a:rPr>
            </a:br>
            <a:r>
              <a:rPr lang="en-NZ" sz="2800" b="1" dirty="0">
                <a:solidFill>
                  <a:srgbClr val="5F5F5F"/>
                </a:solidFill>
              </a:rPr>
              <a:t> </a:t>
            </a:r>
            <a:br>
              <a:rPr lang="en-NZ" sz="2800" dirty="0">
                <a:solidFill>
                  <a:srgbClr val="5F5F5F"/>
                </a:solidFill>
              </a:rPr>
            </a:br>
            <a:endParaRPr lang="en-NZ" sz="2800" dirty="0">
              <a:solidFill>
                <a:srgbClr val="5F5F5F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99592" y="1707672"/>
            <a:ext cx="4104456" cy="23762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44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79512" y="2751770"/>
            <a:ext cx="4464496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>
                <a:solidFill>
                  <a:srgbClr val="58595B"/>
                </a:solidFill>
                <a:latin typeface="Calibri"/>
                <a:cs typeface="Arial" pitchFamily="34" charset="0"/>
              </a:rPr>
              <a:t>Philip Shackleton</a:t>
            </a:r>
            <a:endParaRPr kumimoji="0" lang="en-NZ" sz="18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>
                <a:solidFill>
                  <a:srgbClr val="58595B"/>
                </a:solidFill>
                <a:latin typeface="Calibri"/>
                <a:cs typeface="Arial" pitchFamily="34" charset="0"/>
              </a:rPr>
              <a:t>Principal Policy Advisor</a:t>
            </a:r>
            <a:endParaRPr kumimoji="0" lang="en-NZ" sz="18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6948264" y="4371950"/>
            <a:ext cx="2088232" cy="5400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>
                <a:solidFill>
                  <a:srgbClr val="58595B"/>
                </a:solidFill>
                <a:latin typeface="Calibri"/>
                <a:cs typeface="Arial" pitchFamily="34" charset="0"/>
              </a:rPr>
              <a:t>21 March 2019</a:t>
            </a:r>
            <a:endParaRPr kumimoji="0" lang="en-NZ" sz="18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1596" y="1923678"/>
            <a:ext cx="273470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1069" y="1635646"/>
            <a:ext cx="48796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0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 to </a:t>
            </a:r>
            <a:r>
              <a:rPr lang="en-NZ" sz="2000" dirty="0">
                <a:solidFill>
                  <a:srgbClr val="5F5F5F"/>
                </a:solidFill>
                <a:latin typeface="Calibri"/>
              </a:rPr>
              <a:t>Sister Cities Conference 2019</a:t>
            </a:r>
            <a:endParaRPr kumimoji="0" lang="en-N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82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/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NZ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251356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0852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3" b="7733"/>
          <a:stretch>
            <a:fillRect/>
          </a:stretch>
        </p:blipFill>
        <p:spPr>
          <a:xfrm>
            <a:off x="0" y="2478"/>
            <a:ext cx="9144000" cy="51435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480720" cy="3600400"/>
          </a:xfrm>
        </p:spPr>
        <p:txBody>
          <a:bodyPr/>
          <a:lstStyle/>
          <a:p>
            <a:r>
              <a:rPr lang="en-NZ" dirty="0">
                <a:latin typeface="National Semibold" panose="02000503000000020004" pitchFamily="50" charset="0"/>
                <a:ea typeface="National Semibold" panose="02000503000000020004" pitchFamily="50" charset="0"/>
              </a:rPr>
              <a:t>20 mayors from China</a:t>
            </a:r>
          </a:p>
          <a:p>
            <a:pPr marL="342900" indent="-342900">
              <a:buFont typeface="Calibri" panose="020F0502020204030204" pitchFamily="34" charset="0"/>
              <a:buChar char="&gt;"/>
            </a:pPr>
            <a:r>
              <a:rPr lang="en-NZ" dirty="0"/>
              <a:t>Guangzhou, Shenzhen, Xiamen, Guiyang, Qingdao, </a:t>
            </a:r>
            <a:r>
              <a:rPr lang="en-NZ" dirty="0" err="1"/>
              <a:t>Weinan</a:t>
            </a:r>
            <a:r>
              <a:rPr lang="en-NZ" dirty="0"/>
              <a:t> and Wuhan have attended multiple Forums.</a:t>
            </a:r>
          </a:p>
          <a:p>
            <a:r>
              <a:rPr lang="en-NZ" dirty="0">
                <a:latin typeface="National Semibold" panose="02000503000000020004" pitchFamily="50" charset="0"/>
                <a:ea typeface="National Semibold" panose="02000503000000020004" pitchFamily="50" charset="0"/>
              </a:rPr>
              <a:t>38 mayors from New Zealand</a:t>
            </a:r>
          </a:p>
          <a:p>
            <a:pPr marL="342900" indent="-342900">
              <a:buFont typeface="Calibri" panose="020F0502020204030204" pitchFamily="34" charset="0"/>
              <a:buChar char="&gt;"/>
            </a:pPr>
            <a:r>
              <a:rPr lang="en-NZ" dirty="0"/>
              <a:t>Auckland, Christchurch, Dunedin, Gisborne, Hamilton City, Hastings, Matamata-Piako, Palmerston North, Taupo, Tauranga, Wellington and Whanganui have attended multiple Forums.</a:t>
            </a:r>
          </a:p>
        </p:txBody>
      </p:sp>
    </p:spTree>
    <p:extLst>
      <p:ext uri="{BB962C8B-B14F-4D97-AF65-F5344CB8AC3E}">
        <p14:creationId xmlns:p14="http://schemas.microsoft.com/office/powerpoint/2010/main" val="1119309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/>
              <a:t>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NZ" dirty="0"/>
              <a:t>NZCMF 2020</a:t>
            </a:r>
          </a:p>
        </p:txBody>
      </p:sp>
    </p:spTree>
    <p:extLst>
      <p:ext uri="{BB962C8B-B14F-4D97-AF65-F5344CB8AC3E}">
        <p14:creationId xmlns:p14="http://schemas.microsoft.com/office/powerpoint/2010/main" val="2109371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0" y="0"/>
            <a:ext cx="4700014" cy="264375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625058"/>
            <a:ext cx="3635896" cy="24842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153" y="2628293"/>
            <a:ext cx="3347635" cy="2494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285978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>
                <a:solidFill>
                  <a:srgbClr val="FF0000"/>
                </a:solidFill>
              </a:rPr>
              <a:t>Yangzhou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014" y="0"/>
            <a:ext cx="4443986" cy="262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22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5996740" y="3373167"/>
            <a:ext cx="3147260" cy="177033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"/>
            <a:ext cx="4716016" cy="33712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494991" cy="33712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35696" y="365187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>
                <a:solidFill>
                  <a:srgbClr val="FF0000"/>
                </a:solidFill>
              </a:rPr>
              <a:t>Guangzhou</a:t>
            </a:r>
          </a:p>
        </p:txBody>
      </p:sp>
    </p:spTree>
    <p:extLst>
      <p:ext uri="{BB962C8B-B14F-4D97-AF65-F5344CB8AC3E}">
        <p14:creationId xmlns:p14="http://schemas.microsoft.com/office/powerpoint/2010/main" val="61814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625484" y="0"/>
            <a:ext cx="7516328" cy="4227934"/>
          </a:xfrm>
        </p:spPr>
      </p:pic>
      <p:sp>
        <p:nvSpPr>
          <p:cNvPr id="9" name="TextBox 8"/>
          <p:cNvSpPr txBox="1"/>
          <p:nvPr/>
        </p:nvSpPr>
        <p:spPr>
          <a:xfrm>
            <a:off x="1691680" y="444395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>
                <a:solidFill>
                  <a:srgbClr val="FF0000"/>
                </a:solidFill>
              </a:rPr>
              <a:t>Shenzhen</a:t>
            </a:r>
          </a:p>
        </p:txBody>
      </p:sp>
    </p:spTree>
    <p:extLst>
      <p:ext uri="{BB962C8B-B14F-4D97-AF65-F5344CB8AC3E}">
        <p14:creationId xmlns:p14="http://schemas.microsoft.com/office/powerpoint/2010/main" val="141475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1" b="6731"/>
          <a:stretch>
            <a:fillRect/>
          </a:stretch>
        </p:blipFill>
        <p:spPr>
          <a:xfrm>
            <a:off x="1405428" y="0"/>
            <a:ext cx="7740352" cy="4353948"/>
          </a:xfrm>
        </p:spPr>
      </p:pic>
      <p:sp>
        <p:nvSpPr>
          <p:cNvPr id="5" name="TextBox 4"/>
          <p:cNvSpPr txBox="1"/>
          <p:nvPr/>
        </p:nvSpPr>
        <p:spPr>
          <a:xfrm>
            <a:off x="1331640" y="451596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>
                <a:solidFill>
                  <a:srgbClr val="FF0000"/>
                </a:solidFill>
              </a:rPr>
              <a:t>Chengdu</a:t>
            </a:r>
          </a:p>
        </p:txBody>
      </p:sp>
    </p:spTree>
    <p:extLst>
      <p:ext uri="{BB962C8B-B14F-4D97-AF65-F5344CB8AC3E}">
        <p14:creationId xmlns:p14="http://schemas.microsoft.com/office/powerpoint/2010/main" val="360978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43608" y="411510"/>
            <a:ext cx="6480720" cy="3600400"/>
          </a:xfrm>
        </p:spPr>
        <p:txBody>
          <a:bodyPr/>
          <a:lstStyle/>
          <a:p>
            <a:endParaRPr lang="en-NZ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r="25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45192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1932844053"/>
      </p:ext>
    </p:extLst>
  </p:cSld>
  <p:clrMapOvr>
    <a:masterClrMapping/>
  </p:clrMapOvr>
</p:sld>
</file>

<file path=ppt/theme/theme1.xml><?xml version="1.0" encoding="utf-8"?>
<a:theme xmlns:a="http://schemas.openxmlformats.org/drawingml/2006/main" name="LGNZ 16x9 template (1)">
  <a:themeElements>
    <a:clrScheme name="LGNZ colour palette">
      <a:dk1>
        <a:srgbClr val="5B595A"/>
      </a:dk1>
      <a:lt1>
        <a:srgbClr val="FFFFFF"/>
      </a:lt1>
      <a:dk2>
        <a:srgbClr val="285175"/>
      </a:dk2>
      <a:lt2>
        <a:srgbClr val="EEECE1"/>
      </a:lt2>
      <a:accent1>
        <a:srgbClr val="E58E1A"/>
      </a:accent1>
      <a:accent2>
        <a:srgbClr val="E04545"/>
      </a:accent2>
      <a:accent3>
        <a:srgbClr val="A9BD38"/>
      </a:accent3>
      <a:accent4>
        <a:srgbClr val="87AFC3"/>
      </a:accent4>
      <a:accent5>
        <a:srgbClr val="FCB403"/>
      </a:accent5>
      <a:accent6>
        <a:srgbClr val="8B8AA9"/>
      </a:accent6>
      <a:hlink>
        <a:srgbClr val="A9BD38"/>
      </a:hlink>
      <a:folHlink>
        <a:srgbClr val="B8BC9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GNZ powerpoint presentation TEMPLATE - 2018" id="{155A5E0B-0F35-4CA5-817B-740863EFD4CD}" vid="{BF865395-2A13-484C-A349-6D7DBFE324ED}"/>
    </a:ext>
  </a:extLst>
</a:theme>
</file>

<file path=ppt/theme/theme2.xml><?xml version="1.0" encoding="utf-8"?>
<a:theme xmlns:a="http://schemas.openxmlformats.org/drawingml/2006/main" name="1_LGNZ 16x9 template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GNZ powerpoint presentation TEMPLATE - 2018" id="{155A5E0B-0F35-4CA5-817B-740863EFD4CD}" vid="{F0EEE733-C57F-4499-9196-47C7391FCA4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LGNZ powerpoint presentation TEMPLATE - 2018</Template>
  <TotalTime>140</TotalTime>
  <Words>89</Words>
  <Application>Microsoft Office PowerPoint</Application>
  <PresentationFormat>On-screen Show (16:9)</PresentationFormat>
  <Paragraphs>21</Paragraphs>
  <Slides>12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Wingdings</vt:lpstr>
      <vt:lpstr>Calibri</vt:lpstr>
      <vt:lpstr>National Extrabold</vt:lpstr>
      <vt:lpstr>National Semibold</vt:lpstr>
      <vt:lpstr>National Regular</vt:lpstr>
      <vt:lpstr>LGNZ 16x9 template (1)</vt:lpstr>
      <vt:lpstr>1_LGNZ 16x9 template (1)</vt:lpstr>
      <vt:lpstr>PowerPoint Presentation</vt:lpstr>
      <vt:lpstr>  LGNZ Update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Shackleton</dc:creator>
  <dc:description>Designed by Designworks
Developed by Allfields</dc:description>
  <cp:lastModifiedBy>Nikhil Rajan</cp:lastModifiedBy>
  <cp:revision>16</cp:revision>
  <cp:lastPrinted>2016-12-02T03:51:06Z</cp:lastPrinted>
  <dcterms:created xsi:type="dcterms:W3CDTF">2019-03-18T01:11:15Z</dcterms:created>
  <dcterms:modified xsi:type="dcterms:W3CDTF">2019-03-21T21:43:39Z</dcterms:modified>
</cp:coreProperties>
</file>